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64" r:id="rId2"/>
    <p:sldId id="265" r:id="rId3"/>
    <p:sldId id="1890" r:id="rId4"/>
    <p:sldId id="1875" r:id="rId5"/>
    <p:sldId id="1874" r:id="rId6"/>
    <p:sldId id="464" r:id="rId7"/>
    <p:sldId id="453" r:id="rId8"/>
    <p:sldId id="1858" r:id="rId9"/>
    <p:sldId id="1859" r:id="rId10"/>
    <p:sldId id="1872" r:id="rId11"/>
    <p:sldId id="1873" r:id="rId12"/>
    <p:sldId id="1876" r:id="rId13"/>
    <p:sldId id="1877" r:id="rId14"/>
    <p:sldId id="1878" r:id="rId15"/>
    <p:sldId id="1879" r:id="rId16"/>
    <p:sldId id="1880" r:id="rId17"/>
    <p:sldId id="520" r:id="rId18"/>
    <p:sldId id="866" r:id="rId19"/>
    <p:sldId id="522" r:id="rId20"/>
    <p:sldId id="867" r:id="rId21"/>
    <p:sldId id="869" r:id="rId22"/>
    <p:sldId id="524" r:id="rId23"/>
    <p:sldId id="521" r:id="rId24"/>
    <p:sldId id="491" r:id="rId25"/>
    <p:sldId id="879" r:id="rId26"/>
    <p:sldId id="1884" r:id="rId27"/>
    <p:sldId id="1881" r:id="rId28"/>
    <p:sldId id="1883" r:id="rId29"/>
    <p:sldId id="1888" r:id="rId30"/>
    <p:sldId id="1889" r:id="rId31"/>
    <p:sldId id="1886" r:id="rId32"/>
    <p:sldId id="1887" r:id="rId33"/>
    <p:sldId id="1895" r:id="rId34"/>
    <p:sldId id="1898" r:id="rId35"/>
    <p:sldId id="1897" r:id="rId36"/>
    <p:sldId id="1900" r:id="rId37"/>
    <p:sldId id="1894" r:id="rId38"/>
    <p:sldId id="505" r:id="rId39"/>
    <p:sldId id="1891" r:id="rId40"/>
    <p:sldId id="1892" r:id="rId41"/>
    <p:sldId id="1893" r:id="rId42"/>
    <p:sldId id="258" r:id="rId43"/>
    <p:sldId id="263" r:id="rId4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C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8E604-2AE2-4455-BA63-992A15056B1B}" v="150" dt="2019-05-25T06:19:03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4" autoAdjust="0"/>
    <p:restoredTop sz="94637"/>
  </p:normalViewPr>
  <p:slideViewPr>
    <p:cSldViewPr snapToGrid="0" snapToObjects="1">
      <p:cViewPr varScale="1">
        <p:scale>
          <a:sx n="64" d="100"/>
          <a:sy n="64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omir Vukadin" userId="97f9f9d869f927ca" providerId="LiveId" clId="{43E8E604-2AE2-4455-BA63-992A15056B1B}"/>
    <pc:docChg chg="undo custSel mod addSld delSld modSld sldOrd modMainMaster">
      <pc:chgData name="Ratomir Vukadin" userId="97f9f9d869f927ca" providerId="LiveId" clId="{43E8E604-2AE2-4455-BA63-992A15056B1B}" dt="2019-05-25T06:19:07.386" v="856" actId="27636"/>
      <pc:docMkLst>
        <pc:docMk/>
      </pc:docMkLst>
      <pc:sldChg chg="del">
        <pc:chgData name="Ratomir Vukadin" userId="97f9f9d869f927ca" providerId="LiveId" clId="{43E8E604-2AE2-4455-BA63-992A15056B1B}" dt="2019-05-25T05:57:20.153" v="702" actId="2696"/>
        <pc:sldMkLst>
          <pc:docMk/>
          <pc:sldMk cId="0" sldId="257"/>
        </pc:sldMkLst>
      </pc:sldChg>
      <pc:sldChg chg="addSp modSp">
        <pc:chgData name="Ratomir Vukadin" userId="97f9f9d869f927ca" providerId="LiveId" clId="{43E8E604-2AE2-4455-BA63-992A15056B1B}" dt="2019-05-25T06:18:43.010" v="852" actId="207"/>
        <pc:sldMkLst>
          <pc:docMk/>
          <pc:sldMk cId="0" sldId="258"/>
        </pc:sldMkLst>
        <pc:spChg chg="mod">
          <ac:chgData name="Ratomir Vukadin" userId="97f9f9d869f927ca" providerId="LiveId" clId="{43E8E604-2AE2-4455-BA63-992A15056B1B}" dt="2019-05-25T04:57:43.405" v="311" actId="20577"/>
          <ac:spMkLst>
            <pc:docMk/>
            <pc:sldMk cId="0" sldId="258"/>
            <ac:spMk id="48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6:18:43.010" v="852" actId="207"/>
          <ac:spMkLst>
            <pc:docMk/>
            <pc:sldMk cId="0" sldId="258"/>
            <ac:spMk id="49" creationId="{00000000-0000-0000-0000-000000000000}"/>
          </ac:spMkLst>
        </pc:spChg>
        <pc:picChg chg="add mod">
          <ac:chgData name="Ratomir Vukadin" userId="97f9f9d869f927ca" providerId="LiveId" clId="{43E8E604-2AE2-4455-BA63-992A15056B1B}" dt="2019-05-25T04:58:42.842" v="342" actId="1076"/>
          <ac:picMkLst>
            <pc:docMk/>
            <pc:sldMk cId="0" sldId="258"/>
            <ac:picMk id="2" creationId="{C969DAEE-3F9F-4C8A-85F1-FAA82739E7A8}"/>
          </ac:picMkLst>
        </pc:picChg>
      </pc:sldChg>
      <pc:sldChg chg="addSp modSp del">
        <pc:chgData name="Ratomir Vukadin" userId="97f9f9d869f927ca" providerId="LiveId" clId="{43E8E604-2AE2-4455-BA63-992A15056B1B}" dt="2019-05-25T05:56:22.879" v="701" actId="2696"/>
        <pc:sldMkLst>
          <pc:docMk/>
          <pc:sldMk cId="0" sldId="259"/>
        </pc:sldMkLst>
        <pc:spChg chg="add mod">
          <ac:chgData name="Ratomir Vukadin" userId="97f9f9d869f927ca" providerId="LiveId" clId="{43E8E604-2AE2-4455-BA63-992A15056B1B}" dt="2019-05-24T23:06:42.984" v="5" actId="571"/>
          <ac:spMkLst>
            <pc:docMk/>
            <pc:sldMk cId="0" sldId="259"/>
            <ac:spMk id="7" creationId="{AE61998E-A839-4A01-9039-94016A3E19A5}"/>
          </ac:spMkLst>
        </pc:spChg>
        <pc:spChg chg="add mod">
          <ac:chgData name="Ratomir Vukadin" userId="97f9f9d869f927ca" providerId="LiveId" clId="{43E8E604-2AE2-4455-BA63-992A15056B1B}" dt="2019-05-24T23:06:42.984" v="5" actId="571"/>
          <ac:spMkLst>
            <pc:docMk/>
            <pc:sldMk cId="0" sldId="259"/>
            <ac:spMk id="8" creationId="{3AF10EAD-51D6-4F32-9D7E-7A77E5529C22}"/>
          </ac:spMkLst>
        </pc:spChg>
      </pc:sldChg>
      <pc:sldChg chg="modSp del">
        <pc:chgData name="Ratomir Vukadin" userId="97f9f9d869f927ca" providerId="LiveId" clId="{43E8E604-2AE2-4455-BA63-992A15056B1B}" dt="2019-05-24T23:10:29.508" v="16" actId="2696"/>
        <pc:sldMkLst>
          <pc:docMk/>
          <pc:sldMk cId="0" sldId="261"/>
        </pc:sldMkLst>
        <pc:spChg chg="mod">
          <ac:chgData name="Ratomir Vukadin" userId="97f9f9d869f927ca" providerId="LiveId" clId="{43E8E604-2AE2-4455-BA63-992A15056B1B}" dt="2019-05-24T23:05:31.102" v="3" actId="1076"/>
          <ac:spMkLst>
            <pc:docMk/>
            <pc:sldMk cId="0" sldId="261"/>
            <ac:spMk id="12" creationId="{D528E88F-D3A8-894D-B140-E5EF76C264E1}"/>
          </ac:spMkLst>
        </pc:spChg>
      </pc:sldChg>
      <pc:sldChg chg="del">
        <pc:chgData name="Ratomir Vukadin" userId="97f9f9d869f927ca" providerId="LiveId" clId="{43E8E604-2AE2-4455-BA63-992A15056B1B}" dt="2019-05-25T05:22:51.459" v="360" actId="2696"/>
        <pc:sldMkLst>
          <pc:docMk/>
          <pc:sldMk cId="0" sldId="262"/>
        </pc:sldMkLst>
      </pc:sldChg>
      <pc:sldChg chg="modSp ord">
        <pc:chgData name="Ratomir Vukadin" userId="97f9f9d869f927ca" providerId="LiveId" clId="{43E8E604-2AE2-4455-BA63-992A15056B1B}" dt="2019-05-25T04:22:48.894" v="216" actId="20577"/>
        <pc:sldMkLst>
          <pc:docMk/>
          <pc:sldMk cId="2066686666" sldId="265"/>
        </pc:sldMkLst>
        <pc:spChg chg="mod">
          <ac:chgData name="Ratomir Vukadin" userId="97f9f9d869f927ca" providerId="LiveId" clId="{43E8E604-2AE2-4455-BA63-992A15056B1B}" dt="2019-05-24T23:10:44.123" v="31" actId="20577"/>
          <ac:spMkLst>
            <pc:docMk/>
            <pc:sldMk cId="2066686666" sldId="265"/>
            <ac:spMk id="9" creationId="{2E5DA8CE-67F1-4D8B-A3D7-5B7ECF1B8662}"/>
          </ac:spMkLst>
        </pc:spChg>
        <pc:spChg chg="mod">
          <ac:chgData name="Ratomir Vukadin" userId="97f9f9d869f927ca" providerId="LiveId" clId="{43E8E604-2AE2-4455-BA63-992A15056B1B}" dt="2019-05-25T04:22:48.894" v="216" actId="20577"/>
          <ac:spMkLst>
            <pc:docMk/>
            <pc:sldMk cId="2066686666" sldId="265"/>
            <ac:spMk id="45" creationId="{00000000-0000-0000-0000-000000000000}"/>
          </ac:spMkLst>
        </pc:spChg>
      </pc:sldChg>
      <pc:sldChg chg="add">
        <pc:chgData name="Ratomir Vukadin" userId="97f9f9d869f927ca" providerId="LiveId" clId="{43E8E604-2AE2-4455-BA63-992A15056B1B}" dt="2019-05-24T23:03:42.343" v="0"/>
        <pc:sldMkLst>
          <pc:docMk/>
          <pc:sldMk cId="3469015710" sldId="453"/>
        </pc:sldMkLst>
      </pc:sldChg>
      <pc:sldChg chg="modSp add modTransition">
        <pc:chgData name="Ratomir Vukadin" userId="97f9f9d869f927ca" providerId="LiveId" clId="{43E8E604-2AE2-4455-BA63-992A15056B1B}" dt="2019-05-25T05:47:50.703" v="547" actId="2711"/>
        <pc:sldMkLst>
          <pc:docMk/>
          <pc:sldMk cId="4227879067" sldId="464"/>
        </pc:sldMkLst>
        <pc:spChg chg="mod">
          <ac:chgData name="Ratomir Vukadin" userId="97f9f9d869f927ca" providerId="LiveId" clId="{43E8E604-2AE2-4455-BA63-992A15056B1B}" dt="2019-05-25T04:24:48.924" v="233" actId="1076"/>
          <ac:spMkLst>
            <pc:docMk/>
            <pc:sldMk cId="4227879067" sldId="464"/>
            <ac:spMk id="2" creationId="{AB2186CC-F1F6-4E20-BD10-307055968AAB}"/>
          </ac:spMkLst>
        </pc:spChg>
        <pc:spChg chg="mod">
          <ac:chgData name="Ratomir Vukadin" userId="97f9f9d869f927ca" providerId="LiveId" clId="{43E8E604-2AE2-4455-BA63-992A15056B1B}" dt="2019-05-25T04:24:44.743" v="232" actId="1076"/>
          <ac:spMkLst>
            <pc:docMk/>
            <pc:sldMk cId="4227879067" sldId="464"/>
            <ac:spMk id="3" creationId="{E06295A3-1B99-44AA-B1BE-04C5F7DC62DE}"/>
          </ac:spMkLst>
        </pc:spChg>
        <pc:spChg chg="mod">
          <ac:chgData name="Ratomir Vukadin" userId="97f9f9d869f927ca" providerId="LiveId" clId="{43E8E604-2AE2-4455-BA63-992A15056B1B}" dt="2019-05-25T05:47:50.703" v="547" actId="2711"/>
          <ac:spMkLst>
            <pc:docMk/>
            <pc:sldMk cId="4227879067" sldId="464"/>
            <ac:spMk id="11" creationId="{75A8EE11-2311-46FF-AC99-8BA66290B7CA}"/>
          </ac:spMkLst>
        </pc:spChg>
        <pc:picChg chg="mod">
          <ac:chgData name="Ratomir Vukadin" userId="97f9f9d869f927ca" providerId="LiveId" clId="{43E8E604-2AE2-4455-BA63-992A15056B1B}" dt="2019-05-25T04:23:54.853" v="224" actId="1076"/>
          <ac:picMkLst>
            <pc:docMk/>
            <pc:sldMk cId="4227879067" sldId="464"/>
            <ac:picMk id="16" creationId="{7681F976-2187-4D83-9AC0-930A4E9F702D}"/>
          </ac:picMkLst>
        </pc:picChg>
        <pc:picChg chg="mod">
          <ac:chgData name="Ratomir Vukadin" userId="97f9f9d869f927ca" providerId="LiveId" clId="{43E8E604-2AE2-4455-BA63-992A15056B1B}" dt="2019-05-25T04:24:04.356" v="226" actId="1076"/>
          <ac:picMkLst>
            <pc:docMk/>
            <pc:sldMk cId="4227879067" sldId="464"/>
            <ac:picMk id="18" creationId="{E5252950-B16F-4906-8359-5CF4DE57CC4C}"/>
          </ac:picMkLst>
        </pc:picChg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3437160947" sldId="491"/>
        </pc:sldMkLst>
      </pc:sldChg>
      <pc:sldChg chg="addSp modSp add mod setBg">
        <pc:chgData name="Ratomir Vukadin" userId="97f9f9d869f927ca" providerId="LiveId" clId="{43E8E604-2AE2-4455-BA63-992A15056B1B}" dt="2019-05-25T05:44:52.252" v="535" actId="26606"/>
        <pc:sldMkLst>
          <pc:docMk/>
          <pc:sldMk cId="3749169164" sldId="505"/>
        </pc:sldMkLst>
        <pc:spChg chg="mod">
          <ac:chgData name="Ratomir Vukadin" userId="97f9f9d869f927ca" providerId="LiveId" clId="{43E8E604-2AE2-4455-BA63-992A15056B1B}" dt="2019-05-25T05:44:52.252" v="535" actId="26606"/>
          <ac:spMkLst>
            <pc:docMk/>
            <pc:sldMk cId="3749169164" sldId="505"/>
            <ac:spMk id="3" creationId="{23E9C527-B658-4680-B082-299337532AD1}"/>
          </ac:spMkLst>
        </pc:spChg>
        <pc:spChg chg="add">
          <ac:chgData name="Ratomir Vukadin" userId="97f9f9d869f927ca" providerId="LiveId" clId="{43E8E604-2AE2-4455-BA63-992A15056B1B}" dt="2019-05-25T05:44:52.252" v="535" actId="26606"/>
          <ac:spMkLst>
            <pc:docMk/>
            <pc:sldMk cId="3749169164" sldId="505"/>
            <ac:spMk id="9" creationId="{35555856-9970-4BC3-9AA9-6A917F53AFBD}"/>
          </ac:spMkLst>
        </pc:spChg>
        <pc:spChg chg="add">
          <ac:chgData name="Ratomir Vukadin" userId="97f9f9d869f927ca" providerId="LiveId" clId="{43E8E604-2AE2-4455-BA63-992A15056B1B}" dt="2019-05-25T05:44:52.252" v="535" actId="26606"/>
          <ac:spMkLst>
            <pc:docMk/>
            <pc:sldMk cId="3749169164" sldId="505"/>
            <ac:spMk id="13" creationId="{13722DD7-BA73-4776-93A3-94491FEF7260}"/>
          </ac:spMkLst>
        </pc:spChg>
        <pc:picChg chg="mod">
          <ac:chgData name="Ratomir Vukadin" userId="97f9f9d869f927ca" providerId="LiveId" clId="{43E8E604-2AE2-4455-BA63-992A15056B1B}" dt="2019-05-25T05:44:52.252" v="535" actId="26606"/>
          <ac:picMkLst>
            <pc:docMk/>
            <pc:sldMk cId="3749169164" sldId="505"/>
            <ac:picMk id="4" creationId="{8617551E-80FD-4152-8DD2-BA37996563D1}"/>
          </ac:picMkLst>
        </pc:picChg>
        <pc:picChg chg="add">
          <ac:chgData name="Ratomir Vukadin" userId="97f9f9d869f927ca" providerId="LiveId" clId="{43E8E604-2AE2-4455-BA63-992A15056B1B}" dt="2019-05-25T05:44:52.252" v="535" actId="26606"/>
          <ac:picMkLst>
            <pc:docMk/>
            <pc:sldMk cId="3749169164" sldId="505"/>
            <ac:picMk id="11" creationId="{7F487851-BFAF-46D8-A1ED-50CAD6E46F59}"/>
          </ac:picMkLst>
        </pc:picChg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2785878519" sldId="520"/>
        </pc:sldMkLst>
      </pc:sldChg>
      <pc:sldChg chg="modSp add">
        <pc:chgData name="Ratomir Vukadin" userId="97f9f9d869f927ca" providerId="LiveId" clId="{43E8E604-2AE2-4455-BA63-992A15056B1B}" dt="2019-05-25T04:36:31.142" v="269" actId="208"/>
        <pc:sldMkLst>
          <pc:docMk/>
          <pc:sldMk cId="943950407" sldId="521"/>
        </pc:sldMkLst>
        <pc:spChg chg="mod">
          <ac:chgData name="Ratomir Vukadin" userId="97f9f9d869f927ca" providerId="LiveId" clId="{43E8E604-2AE2-4455-BA63-992A15056B1B}" dt="2019-05-25T04:35:16.213" v="266" actId="108"/>
          <ac:spMkLst>
            <pc:docMk/>
            <pc:sldMk cId="943950407" sldId="521"/>
            <ac:spMk id="12" creationId="{14D9CD56-1406-4D88-9057-06CBAFA04F27}"/>
          </ac:spMkLst>
        </pc:spChg>
        <pc:spChg chg="mod">
          <ac:chgData name="Ratomir Vukadin" userId="97f9f9d869f927ca" providerId="LiveId" clId="{43E8E604-2AE2-4455-BA63-992A15056B1B}" dt="2019-05-25T04:35:28.235" v="267" actId="108"/>
          <ac:spMkLst>
            <pc:docMk/>
            <pc:sldMk cId="943950407" sldId="521"/>
            <ac:spMk id="227" creationId="{A7A8B274-1F9D-45CD-9171-1D65C1FB8A5F}"/>
          </ac:spMkLst>
        </pc:spChg>
        <pc:cxnChg chg="mod">
          <ac:chgData name="Ratomir Vukadin" userId="97f9f9d869f927ca" providerId="LiveId" clId="{43E8E604-2AE2-4455-BA63-992A15056B1B}" dt="2019-05-25T04:36:18.910" v="268" actId="208"/>
          <ac:cxnSpMkLst>
            <pc:docMk/>
            <pc:sldMk cId="943950407" sldId="521"/>
            <ac:cxnSpMk id="171" creationId="{294172EF-5540-431C-A2AF-FC7AA3AE545D}"/>
          </ac:cxnSpMkLst>
        </pc:cxnChg>
        <pc:cxnChg chg="mod">
          <ac:chgData name="Ratomir Vukadin" userId="97f9f9d869f927ca" providerId="LiveId" clId="{43E8E604-2AE2-4455-BA63-992A15056B1B}" dt="2019-05-25T04:36:31.142" v="269" actId="208"/>
          <ac:cxnSpMkLst>
            <pc:docMk/>
            <pc:sldMk cId="943950407" sldId="521"/>
            <ac:cxnSpMk id="222" creationId="{90485279-5DFA-43DA-84FB-48E0CE50FD30}"/>
          </ac:cxnSpMkLst>
        </pc:cxnChg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1237413623" sldId="522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2110309980" sldId="524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431960963" sldId="866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1506032046" sldId="867"/>
        </pc:sldMkLst>
      </pc:sldChg>
      <pc:sldChg chg="add">
        <pc:chgData name="Ratomir Vukadin" userId="97f9f9d869f927ca" providerId="LiveId" clId="{43E8E604-2AE2-4455-BA63-992A15056B1B}" dt="2019-05-25T04:26:33.403" v="236"/>
        <pc:sldMkLst>
          <pc:docMk/>
          <pc:sldMk cId="1815882889" sldId="869"/>
        </pc:sldMkLst>
      </pc:sldChg>
      <pc:sldChg chg="modSp add">
        <pc:chgData name="Ratomir Vukadin" userId="97f9f9d869f927ca" providerId="LiveId" clId="{43E8E604-2AE2-4455-BA63-992A15056B1B}" dt="2019-05-25T05:20:15.939" v="359" actId="14100"/>
        <pc:sldMkLst>
          <pc:docMk/>
          <pc:sldMk cId="3106988354" sldId="879"/>
        </pc:sldMkLst>
        <pc:spChg chg="mod">
          <ac:chgData name="Ratomir Vukadin" userId="97f9f9d869f927ca" providerId="LiveId" clId="{43E8E604-2AE2-4455-BA63-992A15056B1B}" dt="2019-05-25T05:20:15.939" v="359" actId="14100"/>
          <ac:spMkLst>
            <pc:docMk/>
            <pc:sldMk cId="3106988354" sldId="879"/>
            <ac:spMk id="2" creationId="{E9135E2B-B7F5-4671-BF98-9BD7274B3184}"/>
          </ac:spMkLst>
        </pc:spChg>
        <pc:spChg chg="mod">
          <ac:chgData name="Ratomir Vukadin" userId="97f9f9d869f927ca" providerId="LiveId" clId="{43E8E604-2AE2-4455-BA63-992A15056B1B}" dt="2019-05-25T05:20:15.939" v="359" actId="14100"/>
          <ac:spMkLst>
            <pc:docMk/>
            <pc:sldMk cId="3106988354" sldId="879"/>
            <ac:spMk id="5" creationId="{853674CF-BA5F-4C7D-BBA9-976AF82304BA}"/>
          </ac:spMkLst>
        </pc:spChg>
        <pc:spChg chg="mod">
          <ac:chgData name="Ratomir Vukadin" userId="97f9f9d869f927ca" providerId="LiveId" clId="{43E8E604-2AE2-4455-BA63-992A15056B1B}" dt="2019-05-25T05:20:15.939" v="359" actId="14100"/>
          <ac:spMkLst>
            <pc:docMk/>
            <pc:sldMk cId="3106988354" sldId="879"/>
            <ac:spMk id="33" creationId="{65F23C02-5936-4907-85F4-732EE66E3209}"/>
          </ac:spMkLst>
        </pc:spChg>
        <pc:grpChg chg="mod">
          <ac:chgData name="Ratomir Vukadin" userId="97f9f9d869f927ca" providerId="LiveId" clId="{43E8E604-2AE2-4455-BA63-992A15056B1B}" dt="2019-05-25T05:20:15.939" v="359" actId="14100"/>
          <ac:grpSpMkLst>
            <pc:docMk/>
            <pc:sldMk cId="3106988354" sldId="879"/>
            <ac:grpSpMk id="29" creationId="{E9C70CF7-BE7F-431A-8267-A2A93559A2ED}"/>
          </ac:grpSpMkLst>
        </pc:grpChg>
        <pc:grpChg chg="mod">
          <ac:chgData name="Ratomir Vukadin" userId="97f9f9d869f927ca" providerId="LiveId" clId="{43E8E604-2AE2-4455-BA63-992A15056B1B}" dt="2019-05-25T05:20:15.939" v="359" actId="14100"/>
          <ac:grpSpMkLst>
            <pc:docMk/>
            <pc:sldMk cId="3106988354" sldId="879"/>
            <ac:grpSpMk id="30" creationId="{C1D450CE-EC6B-4224-AEB0-16053B5DC709}"/>
          </ac:grpSpMkLst>
        </pc:grpChg>
        <pc:grpChg chg="mod">
          <ac:chgData name="Ratomir Vukadin" userId="97f9f9d869f927ca" providerId="LiveId" clId="{43E8E604-2AE2-4455-BA63-992A15056B1B}" dt="2019-05-25T05:20:15.939" v="359" actId="14100"/>
          <ac:grpSpMkLst>
            <pc:docMk/>
            <pc:sldMk cId="3106988354" sldId="879"/>
            <ac:grpSpMk id="32" creationId="{39A34658-8A94-4BE5-BE70-256A85E4FEEB}"/>
          </ac:grpSpMkLst>
        </pc:grpChg>
        <pc:grpChg chg="mod">
          <ac:chgData name="Ratomir Vukadin" userId="97f9f9d869f927ca" providerId="LiveId" clId="{43E8E604-2AE2-4455-BA63-992A15056B1B}" dt="2019-05-25T05:20:15.939" v="359" actId="14100"/>
          <ac:grpSpMkLst>
            <pc:docMk/>
            <pc:sldMk cId="3106988354" sldId="879"/>
            <ac:grpSpMk id="34" creationId="{50E691E3-18D8-474F-A8E0-D00593F86D9C}"/>
          </ac:grpSpMkLst>
        </pc:grpChg>
        <pc:grpChg chg="mod">
          <ac:chgData name="Ratomir Vukadin" userId="97f9f9d869f927ca" providerId="LiveId" clId="{43E8E604-2AE2-4455-BA63-992A15056B1B}" dt="2019-05-25T05:20:15.939" v="359" actId="14100"/>
          <ac:grpSpMkLst>
            <pc:docMk/>
            <pc:sldMk cId="3106988354" sldId="879"/>
            <ac:grpSpMk id="35" creationId="{FF83621E-5F4B-4C0A-BEE1-2E6B58CDB958}"/>
          </ac:grpSpMkLst>
        </pc:grpChg>
        <pc:picChg chg="mod">
          <ac:chgData name="Ratomir Vukadin" userId="97f9f9d869f927ca" providerId="LiveId" clId="{43E8E604-2AE2-4455-BA63-992A15056B1B}" dt="2019-05-25T05:20:15.939" v="359" actId="14100"/>
          <ac:picMkLst>
            <pc:docMk/>
            <pc:sldMk cId="3106988354" sldId="879"/>
            <ac:picMk id="10" creationId="{C2BA370C-4195-4ECF-81C8-B444ADBACD48}"/>
          </ac:picMkLst>
        </pc:picChg>
        <pc:picChg chg="mod">
          <ac:chgData name="Ratomir Vukadin" userId="97f9f9d869f927ca" providerId="LiveId" clId="{43E8E604-2AE2-4455-BA63-992A15056B1B}" dt="2019-05-25T05:20:15.939" v="359" actId="14100"/>
          <ac:picMkLst>
            <pc:docMk/>
            <pc:sldMk cId="3106988354" sldId="879"/>
            <ac:picMk id="31" creationId="{D880C24A-F30D-4361-907D-8623338748D4}"/>
          </ac:picMkLst>
        </pc:picChg>
      </pc:sldChg>
      <pc:sldChg chg="add del">
        <pc:chgData name="Ratomir Vukadin" userId="97f9f9d869f927ca" providerId="LiveId" clId="{43E8E604-2AE2-4455-BA63-992A15056B1B}" dt="2019-05-24T23:22:14.419" v="110" actId="2696"/>
        <pc:sldMkLst>
          <pc:docMk/>
          <pc:sldMk cId="668015984" sldId="1558"/>
        </pc:sldMkLst>
      </pc:sldChg>
      <pc:sldChg chg="add del">
        <pc:chgData name="Ratomir Vukadin" userId="97f9f9d869f927ca" providerId="LiveId" clId="{43E8E604-2AE2-4455-BA63-992A15056B1B}" dt="2019-05-25T04:27:38.881" v="240" actId="2696"/>
        <pc:sldMkLst>
          <pc:docMk/>
          <pc:sldMk cId="131110266" sldId="1565"/>
        </pc:sldMkLst>
      </pc:sldChg>
      <pc:sldChg chg="add del">
        <pc:chgData name="Ratomir Vukadin" userId="97f9f9d869f927ca" providerId="LiveId" clId="{43E8E604-2AE2-4455-BA63-992A15056B1B}" dt="2019-05-24T23:22:18.963" v="112" actId="2696"/>
        <pc:sldMkLst>
          <pc:docMk/>
          <pc:sldMk cId="2181856385" sldId="1597"/>
        </pc:sldMkLst>
      </pc:sldChg>
      <pc:sldChg chg="add">
        <pc:chgData name="Ratomir Vukadin" userId="97f9f9d869f927ca" providerId="LiveId" clId="{43E8E604-2AE2-4455-BA63-992A15056B1B}" dt="2019-05-24T23:03:42.343" v="0"/>
        <pc:sldMkLst>
          <pc:docMk/>
          <pc:sldMk cId="148911730" sldId="1858"/>
        </pc:sldMkLst>
      </pc:sldChg>
      <pc:sldChg chg="modSp add">
        <pc:chgData name="Ratomir Vukadin" userId="97f9f9d869f927ca" providerId="LiveId" clId="{43E8E604-2AE2-4455-BA63-992A15056B1B}" dt="2019-05-24T23:30:56.130" v="146" actId="108"/>
        <pc:sldMkLst>
          <pc:docMk/>
          <pc:sldMk cId="2094373991" sldId="1859"/>
        </pc:sldMkLst>
        <pc:spChg chg="mod">
          <ac:chgData name="Ratomir Vukadin" userId="97f9f9d869f927ca" providerId="LiveId" clId="{43E8E604-2AE2-4455-BA63-992A15056B1B}" dt="2019-05-24T23:30:56.130" v="146" actId="108"/>
          <ac:spMkLst>
            <pc:docMk/>
            <pc:sldMk cId="2094373991" sldId="1859"/>
            <ac:spMk id="2" creationId="{E9135E2B-B7F5-4671-BF98-9BD7274B3184}"/>
          </ac:spMkLst>
        </pc:spChg>
      </pc:sldChg>
      <pc:sldChg chg="add">
        <pc:chgData name="Ratomir Vukadin" userId="97f9f9d869f927ca" providerId="LiveId" clId="{43E8E604-2AE2-4455-BA63-992A15056B1B}" dt="2019-05-24T23:03:42.343" v="0"/>
        <pc:sldMkLst>
          <pc:docMk/>
          <pc:sldMk cId="3347488415" sldId="1872"/>
        </pc:sldMkLst>
      </pc:sldChg>
      <pc:sldChg chg="addSp delSp modSp add mod modTransition setBg delDesignElem">
        <pc:chgData name="Ratomir Vukadin" userId="97f9f9d869f927ca" providerId="LiveId" clId="{43E8E604-2AE2-4455-BA63-992A15056B1B}" dt="2019-05-25T04:25:19.726" v="235" actId="108"/>
        <pc:sldMkLst>
          <pc:docMk/>
          <pc:sldMk cId="618201544" sldId="1873"/>
        </pc:sldMkLst>
        <pc:spChg chg="mod">
          <ac:chgData name="Ratomir Vukadin" userId="97f9f9d869f927ca" providerId="LiveId" clId="{43E8E604-2AE2-4455-BA63-992A15056B1B}" dt="2019-05-25T04:25:19.726" v="235" actId="108"/>
          <ac:spMkLst>
            <pc:docMk/>
            <pc:sldMk cId="618201544" sldId="1873"/>
            <ac:spMk id="5" creationId="{E07EFA94-C396-42DC-8E91-DF45A6737D7E}"/>
          </ac:spMkLst>
        </pc:spChg>
        <pc:picChg chg="add del">
          <ac:chgData name="Ratomir Vukadin" userId="97f9f9d869f927ca" providerId="LiveId" clId="{43E8E604-2AE2-4455-BA63-992A15056B1B}" dt="2019-05-24T23:09:47.873" v="10" actId="26606"/>
          <ac:picMkLst>
            <pc:docMk/>
            <pc:sldMk cId="618201544" sldId="1873"/>
            <ac:picMk id="9" creationId="{1CA3B819-E6E5-41BF-B4E1-0A5274DC6418}"/>
          </ac:picMkLst>
        </pc:picChg>
        <pc:picChg chg="add del">
          <ac:chgData name="Ratomir Vukadin" userId="97f9f9d869f927ca" providerId="LiveId" clId="{43E8E604-2AE2-4455-BA63-992A15056B1B}" dt="2019-05-24T23:09:47.873" v="10" actId="26606"/>
          <ac:picMkLst>
            <pc:docMk/>
            <pc:sldMk cId="618201544" sldId="1873"/>
            <ac:picMk id="11" creationId="{27A291E5-EA2B-4EAC-B937-D79A45E71BD6}"/>
          </ac:picMkLst>
        </pc:picChg>
        <pc:picChg chg="add del">
          <ac:chgData name="Ratomir Vukadin" userId="97f9f9d869f927ca" providerId="LiveId" clId="{43E8E604-2AE2-4455-BA63-992A15056B1B}" dt="2019-05-24T23:09:50.403" v="12" actId="26606"/>
          <ac:picMkLst>
            <pc:docMk/>
            <pc:sldMk cId="618201544" sldId="1873"/>
            <ac:picMk id="13" creationId="{6817438E-E481-42E0-8299-A4BB3D60B74E}"/>
          </ac:picMkLst>
        </pc:picChg>
        <pc:picChg chg="add del">
          <ac:chgData name="Ratomir Vukadin" userId="97f9f9d869f927ca" providerId="LiveId" clId="{43E8E604-2AE2-4455-BA63-992A15056B1B}" dt="2019-05-24T23:09:50.403" v="12" actId="26606"/>
          <ac:picMkLst>
            <pc:docMk/>
            <pc:sldMk cId="618201544" sldId="1873"/>
            <ac:picMk id="14" creationId="{CAE6DD70-BF8D-401A-B508-6711E3AA60A5}"/>
          </ac:picMkLst>
        </pc:picChg>
        <pc:picChg chg="add del">
          <ac:chgData name="Ratomir Vukadin" userId="97f9f9d869f927ca" providerId="LiveId" clId="{43E8E604-2AE2-4455-BA63-992A15056B1B}" dt="2019-05-24T23:09:51.420" v="14" actId="26606"/>
          <ac:picMkLst>
            <pc:docMk/>
            <pc:sldMk cId="618201544" sldId="1873"/>
            <ac:picMk id="16" creationId="{1CA3B819-E6E5-41BF-B4E1-0A5274DC6418}"/>
          </ac:picMkLst>
        </pc:picChg>
        <pc:picChg chg="add del">
          <ac:chgData name="Ratomir Vukadin" userId="97f9f9d869f927ca" providerId="LiveId" clId="{43E8E604-2AE2-4455-BA63-992A15056B1B}" dt="2019-05-24T23:09:51.420" v="14" actId="26606"/>
          <ac:picMkLst>
            <pc:docMk/>
            <pc:sldMk cId="618201544" sldId="1873"/>
            <ac:picMk id="17" creationId="{27A291E5-EA2B-4EAC-B937-D79A45E71BD6}"/>
          </ac:picMkLst>
        </pc:picChg>
        <pc:picChg chg="add">
          <ac:chgData name="Ratomir Vukadin" userId="97f9f9d869f927ca" providerId="LiveId" clId="{43E8E604-2AE2-4455-BA63-992A15056B1B}" dt="2019-05-24T23:09:51.436" v="15" actId="26606"/>
          <ac:picMkLst>
            <pc:docMk/>
            <pc:sldMk cId="618201544" sldId="1873"/>
            <ac:picMk id="19" creationId="{6817438E-E481-42E0-8299-A4BB3D60B74E}"/>
          </ac:picMkLst>
        </pc:picChg>
        <pc:picChg chg="add del">
          <ac:chgData name="Ratomir Vukadin" userId="97f9f9d869f927ca" providerId="LiveId" clId="{43E8E604-2AE2-4455-BA63-992A15056B1B}" dt="2019-05-24T23:25:33.244" v="131"/>
          <ac:picMkLst>
            <pc:docMk/>
            <pc:sldMk cId="618201544" sldId="1873"/>
            <ac:picMk id="20" creationId="{CAE6DD70-BF8D-401A-B508-6711E3AA60A5}"/>
          </ac:picMkLst>
        </pc:picChg>
      </pc:sldChg>
      <pc:sldChg chg="modSp add ord">
        <pc:chgData name="Ratomir Vukadin" userId="97f9f9d869f927ca" providerId="LiveId" clId="{43E8E604-2AE2-4455-BA63-992A15056B1B}" dt="2019-05-25T06:16:36.873" v="705"/>
        <pc:sldMkLst>
          <pc:docMk/>
          <pc:sldMk cId="1160163846" sldId="1874"/>
        </pc:sldMkLst>
        <pc:spChg chg="mod">
          <ac:chgData name="Ratomir Vukadin" userId="97f9f9d869f927ca" providerId="LiveId" clId="{43E8E604-2AE2-4455-BA63-992A15056B1B}" dt="2019-05-24T23:20:11.537" v="53" actId="20577"/>
          <ac:spMkLst>
            <pc:docMk/>
            <pc:sldMk cId="1160163846" sldId="1874"/>
            <ac:spMk id="48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6:16:36.873" v="705"/>
          <ac:spMkLst>
            <pc:docMk/>
            <pc:sldMk cId="1160163846" sldId="1874"/>
            <ac:spMk id="49" creationId="{00000000-0000-0000-0000-000000000000}"/>
          </ac:spMkLst>
        </pc:spChg>
      </pc:sldChg>
      <pc:sldChg chg="addSp delSp modSp add">
        <pc:chgData name="Ratomir Vukadin" userId="97f9f9d869f927ca" providerId="LiveId" clId="{43E8E604-2AE2-4455-BA63-992A15056B1B}" dt="2019-05-25T04:23:23.563" v="221" actId="1076"/>
        <pc:sldMkLst>
          <pc:docMk/>
          <pc:sldMk cId="1863512846" sldId="1875"/>
        </pc:sldMkLst>
        <pc:spChg chg="del mod">
          <ac:chgData name="Ratomir Vukadin" userId="97f9f9d869f927ca" providerId="LiveId" clId="{43E8E604-2AE2-4455-BA63-992A15056B1B}" dt="2019-05-24T23:21:20.286" v="84"/>
          <ac:spMkLst>
            <pc:docMk/>
            <pc:sldMk cId="1863512846" sldId="1875"/>
            <ac:spMk id="48" creationId="{00000000-0000-0000-0000-000000000000}"/>
          </ac:spMkLst>
        </pc:spChg>
        <pc:spChg chg="mod">
          <ac:chgData name="Ratomir Vukadin" userId="97f9f9d869f927ca" providerId="LiveId" clId="{43E8E604-2AE2-4455-BA63-992A15056B1B}" dt="2019-05-24T23:21:51.849" v="109" actId="20577"/>
          <ac:spMkLst>
            <pc:docMk/>
            <pc:sldMk cId="1863512846" sldId="1875"/>
            <ac:spMk id="49" creationId="{00000000-0000-0000-0000-000000000000}"/>
          </ac:spMkLst>
        </pc:spChg>
        <pc:picChg chg="add mod">
          <ac:chgData name="Ratomir Vukadin" userId="97f9f9d869f927ca" providerId="LiveId" clId="{43E8E604-2AE2-4455-BA63-992A15056B1B}" dt="2019-05-25T04:23:23.563" v="221" actId="1076"/>
          <ac:picMkLst>
            <pc:docMk/>
            <pc:sldMk cId="1863512846" sldId="1875"/>
            <ac:picMk id="3" creationId="{7BD248A6-3F45-4A02-B8DF-739941F6CF53}"/>
          </ac:picMkLst>
        </pc:picChg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2925058693" sldId="1876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795088" sldId="1877"/>
        </pc:sldMkLst>
      </pc:sldChg>
      <pc:sldChg chg="add">
        <pc:chgData name="Ratomir Vukadin" userId="97f9f9d869f927ca" providerId="LiveId" clId="{43E8E604-2AE2-4455-BA63-992A15056B1B}" dt="2019-05-25T04:26:33.403" v="236"/>
        <pc:sldMkLst>
          <pc:docMk/>
          <pc:sldMk cId="412684246" sldId="1878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3082928476" sldId="1879"/>
        </pc:sldMkLst>
      </pc:sldChg>
      <pc:sldChg chg="add modTransition">
        <pc:chgData name="Ratomir Vukadin" userId="97f9f9d869f927ca" providerId="LiveId" clId="{43E8E604-2AE2-4455-BA63-992A15056B1B}" dt="2019-05-25T04:26:33.403" v="236"/>
        <pc:sldMkLst>
          <pc:docMk/>
          <pc:sldMk cId="1208662133" sldId="1880"/>
        </pc:sldMkLst>
      </pc:sldChg>
      <pc:sldChg chg="add">
        <pc:chgData name="Ratomir Vukadin" userId="97f9f9d869f927ca" providerId="LiveId" clId="{43E8E604-2AE2-4455-BA63-992A15056B1B}" dt="2019-05-25T04:26:33.403" v="236"/>
        <pc:sldMkLst>
          <pc:docMk/>
          <pc:sldMk cId="2445785408" sldId="1881"/>
        </pc:sldMkLst>
      </pc:sldChg>
      <pc:sldChg chg="add del">
        <pc:chgData name="Ratomir Vukadin" userId="97f9f9d869f927ca" providerId="LiveId" clId="{43E8E604-2AE2-4455-BA63-992A15056B1B}" dt="2019-05-25T05:24:49.932" v="387" actId="2696"/>
        <pc:sldMkLst>
          <pc:docMk/>
          <pc:sldMk cId="3284579320" sldId="1882"/>
        </pc:sldMkLst>
      </pc:sldChg>
      <pc:sldChg chg="addSp delSp modSp add mod setBg modAnim">
        <pc:chgData name="Ratomir Vukadin" userId="97f9f9d869f927ca" providerId="LiveId" clId="{43E8E604-2AE2-4455-BA63-992A15056B1B}" dt="2019-05-25T05:37:10.924" v="491" actId="20577"/>
        <pc:sldMkLst>
          <pc:docMk/>
          <pc:sldMk cId="631300485" sldId="1883"/>
        </pc:sldMkLst>
        <pc:spChg chg="mod">
          <ac:chgData name="Ratomir Vukadin" userId="97f9f9d869f927ca" providerId="LiveId" clId="{43E8E604-2AE2-4455-BA63-992A15056B1B}" dt="2019-05-25T04:43:05.444" v="294" actId="113"/>
          <ac:spMkLst>
            <pc:docMk/>
            <pc:sldMk cId="631300485" sldId="1883"/>
            <ac:spMk id="2" creationId="{005761B6-8581-4BF0-97E0-AD0A51F45B69}"/>
          </ac:spMkLst>
        </pc:spChg>
        <pc:spChg chg="mod ord">
          <ac:chgData name="Ratomir Vukadin" userId="97f9f9d869f927ca" providerId="LiveId" clId="{43E8E604-2AE2-4455-BA63-992A15056B1B}" dt="2019-05-25T05:37:10.924" v="491" actId="20577"/>
          <ac:spMkLst>
            <pc:docMk/>
            <pc:sldMk cId="631300485" sldId="1883"/>
            <ac:spMk id="3" creationId="{4E608041-6B42-4185-AE77-E7644170CDE8}"/>
          </ac:spMkLst>
        </pc:spChg>
        <pc:spChg chg="add del">
          <ac:chgData name="Ratomir Vukadin" userId="97f9f9d869f927ca" providerId="LiveId" clId="{43E8E604-2AE2-4455-BA63-992A15056B1B}" dt="2019-05-25T04:42:06.104" v="277" actId="26606"/>
          <ac:spMkLst>
            <pc:docMk/>
            <pc:sldMk cId="631300485" sldId="1883"/>
            <ac:spMk id="71" creationId="{C607803A-4E99-444E-94F7-8785CDDF5849}"/>
          </ac:spMkLst>
        </pc:spChg>
        <pc:spChg chg="add del">
          <ac:chgData name="Ratomir Vukadin" userId="97f9f9d869f927ca" providerId="LiveId" clId="{43E8E604-2AE2-4455-BA63-992A15056B1B}" dt="2019-05-25T04:42:06.104" v="277" actId="26606"/>
          <ac:spMkLst>
            <pc:docMk/>
            <pc:sldMk cId="631300485" sldId="1883"/>
            <ac:spMk id="73" creationId="{2989BE6A-C309-418E-8ADD-1616A980570D}"/>
          </ac:spMkLst>
        </pc:spChg>
        <pc:spChg chg="add del">
          <ac:chgData name="Ratomir Vukadin" userId="97f9f9d869f927ca" providerId="LiveId" clId="{43E8E604-2AE2-4455-BA63-992A15056B1B}" dt="2019-05-25T04:42:16.411" v="283" actId="26606"/>
          <ac:spMkLst>
            <pc:docMk/>
            <pc:sldMk cId="631300485" sldId="1883"/>
            <ac:spMk id="75" creationId="{339C8D78-A644-462F-B674-F440635E5353}"/>
          </ac:spMkLst>
        </pc:spChg>
        <pc:spChg chg="add del">
          <ac:chgData name="Ratomir Vukadin" userId="97f9f9d869f927ca" providerId="LiveId" clId="{43E8E604-2AE2-4455-BA63-992A15056B1B}" dt="2019-05-25T04:42:09.398" v="279" actId="26606"/>
          <ac:spMkLst>
            <pc:docMk/>
            <pc:sldMk cId="631300485" sldId="1883"/>
            <ac:spMk id="1028" creationId="{5E39A796-BE83-48B1-B33F-35C4A32AAB57}"/>
          </ac:spMkLst>
        </pc:spChg>
        <pc:spChg chg="add del">
          <ac:chgData name="Ratomir Vukadin" userId="97f9f9d869f927ca" providerId="LiveId" clId="{43E8E604-2AE2-4455-BA63-992A15056B1B}" dt="2019-05-25T04:42:09.398" v="279" actId="26606"/>
          <ac:spMkLst>
            <pc:docMk/>
            <pc:sldMk cId="631300485" sldId="1883"/>
            <ac:spMk id="1029" creationId="{72F84B47-E267-4194-8194-831DB7B5547F}"/>
          </ac:spMkLst>
        </pc:spChg>
        <pc:spChg chg="add del">
          <ac:chgData name="Ratomir Vukadin" userId="97f9f9d869f927ca" providerId="LiveId" clId="{43E8E604-2AE2-4455-BA63-992A15056B1B}" dt="2019-05-25T04:42:12.903" v="281" actId="26606"/>
          <ac:spMkLst>
            <pc:docMk/>
            <pc:sldMk cId="631300485" sldId="1883"/>
            <ac:spMk id="1031" creationId="{B0792D4F-247E-46FE-85FC-881DEFA41D94}"/>
          </ac:spMkLst>
        </pc:spChg>
        <pc:spChg chg="add del">
          <ac:chgData name="Ratomir Vukadin" userId="97f9f9d869f927ca" providerId="LiveId" clId="{43E8E604-2AE2-4455-BA63-992A15056B1B}" dt="2019-05-25T04:42:16.411" v="283" actId="26606"/>
          <ac:spMkLst>
            <pc:docMk/>
            <pc:sldMk cId="631300485" sldId="1883"/>
            <ac:spMk id="1034" creationId="{AFA67CD3-AB4E-4A7A-BEB8-53C445D8C44E}"/>
          </ac:spMkLst>
        </pc:spChg>
        <pc:spChg chg="add del">
          <ac:chgData name="Ratomir Vukadin" userId="97f9f9d869f927ca" providerId="LiveId" clId="{43E8E604-2AE2-4455-BA63-992A15056B1B}" dt="2019-05-25T04:42:19.411" v="285" actId="26606"/>
          <ac:spMkLst>
            <pc:docMk/>
            <pc:sldMk cId="631300485" sldId="1883"/>
            <ac:spMk id="1037" creationId="{F5493CFF-E43B-4B10-ACE1-C8A1246629EA}"/>
          </ac:spMkLst>
        </pc:spChg>
        <pc:spChg chg="add">
          <ac:chgData name="Ratomir Vukadin" userId="97f9f9d869f927ca" providerId="LiveId" clId="{43E8E604-2AE2-4455-BA63-992A15056B1B}" dt="2019-05-25T04:42:19.435" v="286" actId="26606"/>
          <ac:spMkLst>
            <pc:docMk/>
            <pc:sldMk cId="631300485" sldId="1883"/>
            <ac:spMk id="1039" creationId="{AFA67CD3-AB4E-4A7A-BEB8-53C445D8C44E}"/>
          </ac:spMkLst>
        </pc:spChg>
        <pc:spChg chg="add">
          <ac:chgData name="Ratomir Vukadin" userId="97f9f9d869f927ca" providerId="LiveId" clId="{43E8E604-2AE2-4455-BA63-992A15056B1B}" dt="2019-05-25T04:42:19.435" v="286" actId="26606"/>
          <ac:spMkLst>
            <pc:docMk/>
            <pc:sldMk cId="631300485" sldId="1883"/>
            <ac:spMk id="1041" creationId="{339C8D78-A644-462F-B674-F440635E5353}"/>
          </ac:spMkLst>
        </pc:spChg>
        <pc:picChg chg="mod ord">
          <ac:chgData name="Ratomir Vukadin" userId="97f9f9d869f927ca" providerId="LiveId" clId="{43E8E604-2AE2-4455-BA63-992A15056B1B}" dt="2019-05-25T04:42:37.482" v="290" actId="1076"/>
          <ac:picMkLst>
            <pc:docMk/>
            <pc:sldMk cId="631300485" sldId="1883"/>
            <ac:picMk id="1026" creationId="{759DC655-1E1F-411C-A646-DC2206E07DE6}"/>
          </ac:picMkLst>
        </pc:picChg>
        <pc:picChg chg="add del">
          <ac:chgData name="Ratomir Vukadin" userId="97f9f9d869f927ca" providerId="LiveId" clId="{43E8E604-2AE2-4455-BA63-992A15056B1B}" dt="2019-05-25T04:42:16.411" v="283" actId="26606"/>
          <ac:picMkLst>
            <pc:docMk/>
            <pc:sldMk cId="631300485" sldId="1883"/>
            <ac:picMk id="1035" creationId="{07CF545F-9C2E-4446-97CD-AD92990C2B68}"/>
          </ac:picMkLst>
        </pc:picChg>
        <pc:picChg chg="add">
          <ac:chgData name="Ratomir Vukadin" userId="97f9f9d869f927ca" providerId="LiveId" clId="{43E8E604-2AE2-4455-BA63-992A15056B1B}" dt="2019-05-25T04:42:19.435" v="286" actId="26606"/>
          <ac:picMkLst>
            <pc:docMk/>
            <pc:sldMk cId="631300485" sldId="1883"/>
            <ac:picMk id="1040" creationId="{07CF545F-9C2E-4446-97CD-AD92990C2B68}"/>
          </ac:picMkLst>
        </pc:picChg>
        <pc:cxnChg chg="add del">
          <ac:chgData name="Ratomir Vukadin" userId="97f9f9d869f927ca" providerId="LiveId" clId="{43E8E604-2AE2-4455-BA63-992A15056B1B}" dt="2019-05-25T04:42:12.903" v="281" actId="26606"/>
          <ac:cxnSpMkLst>
            <pc:docMk/>
            <pc:sldMk cId="631300485" sldId="1883"/>
            <ac:cxnSpMk id="1032" creationId="{CE272F12-AF86-441A-BC1B-C014BBBF85B5}"/>
          </ac:cxnSpMkLst>
        </pc:cxnChg>
      </pc:sldChg>
      <pc:sldChg chg="delSp modSp add mod setBg">
        <pc:chgData name="Ratomir Vukadin" userId="97f9f9d869f927ca" providerId="LiveId" clId="{43E8E604-2AE2-4455-BA63-992A15056B1B}" dt="2019-05-25T04:40:48.990" v="273" actId="26606"/>
        <pc:sldMkLst>
          <pc:docMk/>
          <pc:sldMk cId="2431762842" sldId="1884"/>
        </pc:sldMkLst>
        <pc:spChg chg="del">
          <ac:chgData name="Ratomir Vukadin" userId="97f9f9d869f927ca" providerId="LiveId" clId="{43E8E604-2AE2-4455-BA63-992A15056B1B}" dt="2019-05-25T04:40:48.990" v="273" actId="26606"/>
          <ac:spMkLst>
            <pc:docMk/>
            <pc:sldMk cId="2431762842" sldId="1884"/>
            <ac:spMk id="2" creationId="{E2EDC8AE-D39D-4A18-BC67-9752083875A9}"/>
          </ac:spMkLst>
        </pc:spChg>
        <pc:spChg chg="del">
          <ac:chgData name="Ratomir Vukadin" userId="97f9f9d869f927ca" providerId="LiveId" clId="{43E8E604-2AE2-4455-BA63-992A15056B1B}" dt="2019-05-25T04:40:48.990" v="273" actId="26606"/>
          <ac:spMkLst>
            <pc:docMk/>
            <pc:sldMk cId="2431762842" sldId="1884"/>
            <ac:spMk id="3" creationId="{AD843B3F-492E-43E0-B0C9-5E80CA38B325}"/>
          </ac:spMkLst>
        </pc:spChg>
        <pc:picChg chg="mod">
          <ac:chgData name="Ratomir Vukadin" userId="97f9f9d869f927ca" providerId="LiveId" clId="{43E8E604-2AE2-4455-BA63-992A15056B1B}" dt="2019-05-25T04:40:48.990" v="273" actId="26606"/>
          <ac:picMkLst>
            <pc:docMk/>
            <pc:sldMk cId="2431762842" sldId="1884"/>
            <ac:picMk id="9" creationId="{5DF2E5A5-CD0A-482E-A909-E07664F83F39}"/>
          </ac:picMkLst>
        </pc:picChg>
      </pc:sldChg>
      <pc:sldChg chg="add del">
        <pc:chgData name="Ratomir Vukadin" userId="97f9f9d869f927ca" providerId="LiveId" clId="{43E8E604-2AE2-4455-BA63-992A15056B1B}" dt="2019-05-25T04:30:20.715" v="250" actId="2696"/>
        <pc:sldMkLst>
          <pc:docMk/>
          <pc:sldMk cId="4222362127" sldId="1885"/>
        </pc:sldMkLst>
      </pc:sldChg>
      <pc:sldChg chg="addSp delSp modSp add mod setBg">
        <pc:chgData name="Ratomir Vukadin" userId="97f9f9d869f927ca" providerId="LiveId" clId="{43E8E604-2AE2-4455-BA63-992A15056B1B}" dt="2019-05-25T04:34:32.791" v="265"/>
        <pc:sldMkLst>
          <pc:docMk/>
          <pc:sldMk cId="292388480" sldId="1886"/>
        </pc:sldMkLst>
        <pc:spChg chg="mod">
          <ac:chgData name="Ratomir Vukadin" userId="97f9f9d869f927ca" providerId="LiveId" clId="{43E8E604-2AE2-4455-BA63-992A15056B1B}" dt="2019-05-25T04:34:21.946" v="264" actId="26606"/>
          <ac:spMkLst>
            <pc:docMk/>
            <pc:sldMk cId="292388480" sldId="1886"/>
            <ac:spMk id="2" creationId="{FAC14195-D4B6-4C4B-948F-5EF90962E58C}"/>
          </ac:spMkLst>
        </pc:spChg>
        <pc:spChg chg="add mod">
          <ac:chgData name="Ratomir Vukadin" userId="97f9f9d869f927ca" providerId="LiveId" clId="{43E8E604-2AE2-4455-BA63-992A15056B1B}" dt="2019-05-25T04:34:32.791" v="265"/>
          <ac:spMkLst>
            <pc:docMk/>
            <pc:sldMk cId="292388480" sldId="1886"/>
            <ac:spMk id="3" creationId="{A0150D0D-FE33-43CB-9910-5B3B2B076097}"/>
          </ac:spMkLst>
        </pc:spChg>
        <pc:spChg chg="add del">
          <ac:chgData name="Ratomir Vukadin" userId="97f9f9d869f927ca" providerId="LiveId" clId="{43E8E604-2AE2-4455-BA63-992A15056B1B}" dt="2019-05-25T04:34:21.946" v="264" actId="26606"/>
          <ac:spMkLst>
            <pc:docMk/>
            <pc:sldMk cId="292388480" sldId="1886"/>
            <ac:spMk id="8" creationId="{823AC064-BC96-4F32-8AE1-B2FD38754823}"/>
          </ac:spMkLst>
        </pc:spChg>
        <pc:spChg chg="add del">
          <ac:chgData name="Ratomir Vukadin" userId="97f9f9d869f927ca" providerId="LiveId" clId="{43E8E604-2AE2-4455-BA63-992A15056B1B}" dt="2019-05-25T04:31:03.603" v="254" actId="26606"/>
          <ac:spMkLst>
            <pc:docMk/>
            <pc:sldMk cId="292388480" sldId="1886"/>
            <ac:spMk id="10" creationId="{5434194B-EB56-4062-98C6-CB72F287E3F7}"/>
          </ac:spMkLst>
        </pc:spChg>
        <pc:spChg chg="add del">
          <ac:chgData name="Ratomir Vukadin" userId="97f9f9d869f927ca" providerId="LiveId" clId="{43E8E604-2AE2-4455-BA63-992A15056B1B}" dt="2019-05-25T04:31:03.603" v="254" actId="26606"/>
          <ac:spMkLst>
            <pc:docMk/>
            <pc:sldMk cId="292388480" sldId="1886"/>
            <ac:spMk id="14" creationId="{B817D9AD-5E85-4E85-AC3E-43E24FA91AA1}"/>
          </ac:spMkLst>
        </pc:spChg>
        <pc:spChg chg="add del">
          <ac:chgData name="Ratomir Vukadin" userId="97f9f9d869f927ca" providerId="LiveId" clId="{43E8E604-2AE2-4455-BA63-992A15056B1B}" dt="2019-05-25T04:31:03.603" v="254" actId="26606"/>
          <ac:spMkLst>
            <pc:docMk/>
            <pc:sldMk cId="292388480" sldId="1886"/>
            <ac:spMk id="16" creationId="{F0810290-E788-4DE3-B716-DBE58CC6A8EF}"/>
          </ac:spMkLst>
        </pc:spChg>
        <pc:picChg chg="mod ord">
          <ac:chgData name="Ratomir Vukadin" userId="97f9f9d869f927ca" providerId="LiveId" clId="{43E8E604-2AE2-4455-BA63-992A15056B1B}" dt="2019-05-25T04:34:21.946" v="264" actId="26606"/>
          <ac:picMkLst>
            <pc:docMk/>
            <pc:sldMk cId="292388480" sldId="1886"/>
            <ac:picMk id="4" creationId="{66273433-C1D5-4DD3-9C0E-E9BB9695FB3D}"/>
          </ac:picMkLst>
        </pc:picChg>
        <pc:picChg chg="mod">
          <ac:chgData name="Ratomir Vukadin" userId="97f9f9d869f927ca" providerId="LiveId" clId="{43E8E604-2AE2-4455-BA63-992A15056B1B}" dt="2019-05-25T04:34:21.946" v="264" actId="26606"/>
          <ac:picMkLst>
            <pc:docMk/>
            <pc:sldMk cId="292388480" sldId="1886"/>
            <ac:picMk id="5" creationId="{625849DE-5636-4520-99F6-8EE7E74E5934}"/>
          </ac:picMkLst>
        </pc:picChg>
        <pc:picChg chg="add del">
          <ac:chgData name="Ratomir Vukadin" userId="97f9f9d869f927ca" providerId="LiveId" clId="{43E8E604-2AE2-4455-BA63-992A15056B1B}" dt="2019-05-25T04:31:03.603" v="254" actId="26606"/>
          <ac:picMkLst>
            <pc:docMk/>
            <pc:sldMk cId="292388480" sldId="1886"/>
            <ac:picMk id="12" creationId="{B3746DB1-35A8-422F-9955-4F8E75DBB077}"/>
          </ac:picMkLst>
        </pc:picChg>
        <pc:cxnChg chg="add del">
          <ac:chgData name="Ratomir Vukadin" userId="97f9f9d869f927ca" providerId="LiveId" clId="{43E8E604-2AE2-4455-BA63-992A15056B1B}" dt="2019-05-25T04:34:21.946" v="264" actId="26606"/>
          <ac:cxnSpMkLst>
            <pc:docMk/>
            <pc:sldMk cId="292388480" sldId="1886"/>
            <ac:cxnSpMk id="7" creationId="{DB146403-F3D6-484B-B2ED-97F9565D0370}"/>
          </ac:cxnSpMkLst>
        </pc:cxnChg>
        <pc:cxnChg chg="add del">
          <ac:chgData name="Ratomir Vukadin" userId="97f9f9d869f927ca" providerId="LiveId" clId="{43E8E604-2AE2-4455-BA63-992A15056B1B}" dt="2019-05-25T04:34:21.946" v="264" actId="26606"/>
          <ac:cxnSpMkLst>
            <pc:docMk/>
            <pc:sldMk cId="292388480" sldId="1886"/>
            <ac:cxnSpMk id="9" creationId="{7E7C77BC-7138-40B1-A15B-20F57A494629}"/>
          </ac:cxnSpMkLst>
        </pc:cxnChg>
      </pc:sldChg>
      <pc:sldChg chg="addSp delSp modSp add mod setBg">
        <pc:chgData name="Ratomir Vukadin" userId="97f9f9d869f927ca" providerId="LiveId" clId="{43E8E604-2AE2-4455-BA63-992A15056B1B}" dt="2019-05-25T04:39:59.294" v="272" actId="26606"/>
        <pc:sldMkLst>
          <pc:docMk/>
          <pc:sldMk cId="757866313" sldId="1887"/>
        </pc:sldMkLst>
        <pc:spChg chg="add del">
          <ac:chgData name="Ratomir Vukadin" userId="97f9f9d869f927ca" providerId="LiveId" clId="{43E8E604-2AE2-4455-BA63-992A15056B1B}" dt="2019-05-25T04:39:59.294" v="271" actId="26606"/>
          <ac:spMkLst>
            <pc:docMk/>
            <pc:sldMk cId="757866313" sldId="1887"/>
            <ac:spMk id="11" creationId="{32BC26D8-82FB-445E-AA49-62A77D7C1EE0}"/>
          </ac:spMkLst>
        </pc:spChg>
        <pc:spChg chg="add del">
          <ac:chgData name="Ratomir Vukadin" userId="97f9f9d869f927ca" providerId="LiveId" clId="{43E8E604-2AE2-4455-BA63-992A15056B1B}" dt="2019-05-25T04:39:59.294" v="271" actId="26606"/>
          <ac:spMkLst>
            <pc:docMk/>
            <pc:sldMk cId="757866313" sldId="1887"/>
            <ac:spMk id="13" creationId="{CB44330D-EA18-4254-AA95-EB49948539B8}"/>
          </ac:spMkLst>
        </pc:spChg>
        <pc:picChg chg="mod">
          <ac:chgData name="Ratomir Vukadin" userId="97f9f9d869f927ca" providerId="LiveId" clId="{43E8E604-2AE2-4455-BA63-992A15056B1B}" dt="2019-05-25T04:39:59.294" v="272" actId="26606"/>
          <ac:picMkLst>
            <pc:docMk/>
            <pc:sldMk cId="757866313" sldId="1887"/>
            <ac:picMk id="6" creationId="{27DB52E2-FC2A-4B80-A797-35FC4AC2F821}"/>
          </ac:picMkLst>
        </pc:picChg>
      </pc:sldChg>
      <pc:sldChg chg="addSp delSp modSp add mod setBg setClrOvrMap">
        <pc:chgData name="Ratomir Vukadin" userId="97f9f9d869f927ca" providerId="LiveId" clId="{43E8E604-2AE2-4455-BA63-992A15056B1B}" dt="2019-05-25T05:47:11.681" v="546" actId="26606"/>
        <pc:sldMkLst>
          <pc:docMk/>
          <pc:sldMk cId="239412370" sldId="1888"/>
        </pc:sldMkLst>
        <pc:spChg chg="mod ord">
          <ac:chgData name="Ratomir Vukadin" userId="97f9f9d869f927ca" providerId="LiveId" clId="{43E8E604-2AE2-4455-BA63-992A15056B1B}" dt="2019-05-25T05:47:11.681" v="546" actId="26606"/>
          <ac:spMkLst>
            <pc:docMk/>
            <pc:sldMk cId="239412370" sldId="1888"/>
            <ac:spMk id="45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4:27:35.010" v="239" actId="20577"/>
          <ac:spMkLst>
            <pc:docMk/>
            <pc:sldMk cId="239412370" sldId="1888"/>
            <ac:spMk id="46" creationId="{00000000-0000-0000-0000-000000000000}"/>
          </ac:spMkLst>
        </pc:spChg>
        <pc:spChg chg="add del">
          <ac:chgData name="Ratomir Vukadin" userId="97f9f9d869f927ca" providerId="LiveId" clId="{43E8E604-2AE2-4455-BA63-992A15056B1B}" dt="2019-05-25T05:47:11.681" v="546" actId="26606"/>
          <ac:spMkLst>
            <pc:docMk/>
            <pc:sldMk cId="239412370" sldId="1888"/>
            <ac:spMk id="56" creationId="{A4AC5506-6312-4701-8D3C-40187889A947}"/>
          </ac:spMkLst>
        </pc:spChg>
        <pc:picChg chg="del mod">
          <ac:chgData name="Ratomir Vukadin" userId="97f9f9d869f927ca" providerId="LiveId" clId="{43E8E604-2AE2-4455-BA63-992A15056B1B}" dt="2019-05-25T05:46:54.527" v="544"/>
          <ac:picMkLst>
            <pc:docMk/>
            <pc:sldMk cId="239412370" sldId="1888"/>
            <ac:picMk id="3" creationId="{3E2DE823-8493-2941-97EF-22A1884CCDB6}"/>
          </ac:picMkLst>
        </pc:picChg>
        <pc:picChg chg="mod ord">
          <ac:chgData name="Ratomir Vukadin" userId="97f9f9d869f927ca" providerId="LiveId" clId="{43E8E604-2AE2-4455-BA63-992A15056B1B}" dt="2019-05-25T05:47:11.681" v="546" actId="26606"/>
          <ac:picMkLst>
            <pc:docMk/>
            <pc:sldMk cId="239412370" sldId="1888"/>
            <ac:picMk id="8" creationId="{5E08AE32-C6C7-864F-8F81-E3979561FC1F}"/>
          </ac:picMkLst>
        </pc:picChg>
        <pc:cxnChg chg="add del">
          <ac:chgData name="Ratomir Vukadin" userId="97f9f9d869f927ca" providerId="LiveId" clId="{43E8E604-2AE2-4455-BA63-992A15056B1B}" dt="2019-05-25T05:47:11.681" v="546" actId="26606"/>
          <ac:cxnSpMkLst>
            <pc:docMk/>
            <pc:sldMk cId="239412370" sldId="1888"/>
            <ac:cxnSpMk id="51" creationId="{3D83F26F-C55B-4A92-9AFF-4894D14E27C5}"/>
          </ac:cxnSpMkLst>
        </pc:cxnChg>
      </pc:sldChg>
      <pc:sldChg chg="modSp add">
        <pc:chgData name="Ratomir Vukadin" userId="97f9f9d869f927ca" providerId="LiveId" clId="{43E8E604-2AE2-4455-BA63-992A15056B1B}" dt="2019-05-25T04:28:15.453" v="249" actId="20577"/>
        <pc:sldMkLst>
          <pc:docMk/>
          <pc:sldMk cId="3173148061" sldId="1889"/>
        </pc:sldMkLst>
        <pc:spChg chg="mod">
          <ac:chgData name="Ratomir Vukadin" userId="97f9f9d869f927ca" providerId="LiveId" clId="{43E8E604-2AE2-4455-BA63-992A15056B1B}" dt="2019-05-25T04:28:15.453" v="249" actId="20577"/>
          <ac:spMkLst>
            <pc:docMk/>
            <pc:sldMk cId="3173148061" sldId="1889"/>
            <ac:spMk id="48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4:28:04.446" v="243"/>
          <ac:spMkLst>
            <pc:docMk/>
            <pc:sldMk cId="3173148061" sldId="1889"/>
            <ac:spMk id="49" creationId="{00000000-0000-0000-0000-000000000000}"/>
          </ac:spMkLst>
        </pc:spChg>
      </pc:sldChg>
      <pc:sldChg chg="modSp add">
        <pc:chgData name="Ratomir Vukadin" userId="97f9f9d869f927ca" providerId="LiveId" clId="{43E8E604-2AE2-4455-BA63-992A15056B1B}" dt="2019-05-25T05:18:22.684" v="353" actId="207"/>
        <pc:sldMkLst>
          <pc:docMk/>
          <pc:sldMk cId="369602738" sldId="1890"/>
        </pc:sldMkLst>
        <pc:spChg chg="mod">
          <ac:chgData name="Ratomir Vukadin" userId="97f9f9d869f927ca" providerId="LiveId" clId="{43E8E604-2AE2-4455-BA63-992A15056B1B}" dt="2019-05-25T05:18:17.863" v="352" actId="207"/>
          <ac:spMkLst>
            <pc:docMk/>
            <pc:sldMk cId="369602738" sldId="1890"/>
            <ac:spMk id="23" creationId="{20CCDB1F-E4B8-8E4F-B71F-E5FA83AE588B}"/>
          </ac:spMkLst>
        </pc:spChg>
        <pc:spChg chg="mod">
          <ac:chgData name="Ratomir Vukadin" userId="97f9f9d869f927ca" providerId="LiveId" clId="{43E8E604-2AE2-4455-BA63-992A15056B1B}" dt="2019-05-25T05:18:10.218" v="350" actId="207"/>
          <ac:spMkLst>
            <pc:docMk/>
            <pc:sldMk cId="369602738" sldId="1890"/>
            <ac:spMk id="27" creationId="{523B9265-7942-784A-9E9B-916F9603CEED}"/>
          </ac:spMkLst>
        </pc:spChg>
        <pc:spChg chg="mod">
          <ac:chgData name="Ratomir Vukadin" userId="97f9f9d869f927ca" providerId="LiveId" clId="{43E8E604-2AE2-4455-BA63-992A15056B1B}" dt="2019-05-25T05:18:02.679" v="348" actId="207"/>
          <ac:spMkLst>
            <pc:docMk/>
            <pc:sldMk cId="369602738" sldId="1890"/>
            <ac:spMk id="79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5:18:06.459" v="349" actId="207"/>
          <ac:spMkLst>
            <pc:docMk/>
            <pc:sldMk cId="369602738" sldId="1890"/>
            <ac:spMk id="80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5:18:13.496" v="351" actId="207"/>
          <ac:spMkLst>
            <pc:docMk/>
            <pc:sldMk cId="369602738" sldId="1890"/>
            <ac:spMk id="81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5:18:22.684" v="353" actId="207"/>
          <ac:spMkLst>
            <pc:docMk/>
            <pc:sldMk cId="369602738" sldId="1890"/>
            <ac:spMk id="83" creationId="{00000000-0000-0000-0000-000000000000}"/>
          </ac:spMkLst>
        </pc:spChg>
      </pc:sldChg>
      <pc:sldChg chg="add">
        <pc:chgData name="Ratomir Vukadin" userId="97f9f9d869f927ca" providerId="LiveId" clId="{43E8E604-2AE2-4455-BA63-992A15056B1B}" dt="2019-05-25T05:23:27.564" v="361"/>
        <pc:sldMkLst>
          <pc:docMk/>
          <pc:sldMk cId="3668630190" sldId="1891"/>
        </pc:sldMkLst>
      </pc:sldChg>
      <pc:sldChg chg="modSp add">
        <pc:chgData name="Ratomir Vukadin" userId="97f9f9d869f927ca" providerId="LiveId" clId="{43E8E604-2AE2-4455-BA63-992A15056B1B}" dt="2019-05-25T05:23:56.020" v="364" actId="14100"/>
        <pc:sldMkLst>
          <pc:docMk/>
          <pc:sldMk cId="1768690069" sldId="1892"/>
        </pc:sldMkLst>
        <pc:spChg chg="mod">
          <ac:chgData name="Ratomir Vukadin" userId="97f9f9d869f927ca" providerId="LiveId" clId="{43E8E604-2AE2-4455-BA63-992A15056B1B}" dt="2019-05-25T05:23:56.020" v="364" actId="14100"/>
          <ac:spMkLst>
            <pc:docMk/>
            <pc:sldMk cId="1768690069" sldId="1892"/>
            <ac:spMk id="2" creationId="{E9135E2B-B7F5-4671-BF98-9BD7274B3184}"/>
          </ac:spMkLst>
        </pc:spChg>
        <pc:spChg chg="mod">
          <ac:chgData name="Ratomir Vukadin" userId="97f9f9d869f927ca" providerId="LiveId" clId="{43E8E604-2AE2-4455-BA63-992A15056B1B}" dt="2019-05-25T05:23:56.020" v="364" actId="14100"/>
          <ac:spMkLst>
            <pc:docMk/>
            <pc:sldMk cId="1768690069" sldId="1892"/>
            <ac:spMk id="19" creationId="{AF38F84A-FE58-4AFA-9FB1-74033C7BEA34}"/>
          </ac:spMkLst>
        </pc:spChg>
        <pc:spChg chg="mod">
          <ac:chgData name="Ratomir Vukadin" userId="97f9f9d869f927ca" providerId="LiveId" clId="{43E8E604-2AE2-4455-BA63-992A15056B1B}" dt="2019-05-25T05:23:56.020" v="364" actId="14100"/>
          <ac:spMkLst>
            <pc:docMk/>
            <pc:sldMk cId="1768690069" sldId="1892"/>
            <ac:spMk id="23" creationId="{00078C53-78DD-40C9-805B-8F5B87B45E89}"/>
          </ac:spMkLst>
        </pc:spChg>
        <pc:spChg chg="mod">
          <ac:chgData name="Ratomir Vukadin" userId="97f9f9d869f927ca" providerId="LiveId" clId="{43E8E604-2AE2-4455-BA63-992A15056B1B}" dt="2019-05-25T05:23:56.020" v="364" actId="14100"/>
          <ac:spMkLst>
            <pc:docMk/>
            <pc:sldMk cId="1768690069" sldId="1892"/>
            <ac:spMk id="28" creationId="{D7F56D02-7D5E-460D-ACF5-A06420617781}"/>
          </ac:spMkLst>
        </pc:spChg>
        <pc:spChg chg="mod">
          <ac:chgData name="Ratomir Vukadin" userId="97f9f9d869f927ca" providerId="LiveId" clId="{43E8E604-2AE2-4455-BA63-992A15056B1B}" dt="2019-05-25T05:23:56.020" v="364" actId="14100"/>
          <ac:spMkLst>
            <pc:docMk/>
            <pc:sldMk cId="1768690069" sldId="1892"/>
            <ac:spMk id="33" creationId="{65F23C02-5936-4907-85F4-732EE66E3209}"/>
          </ac:spMkLst>
        </pc:spChg>
        <pc:picChg chg="mod">
          <ac:chgData name="Ratomir Vukadin" userId="97f9f9d869f927ca" providerId="LiveId" clId="{43E8E604-2AE2-4455-BA63-992A15056B1B}" dt="2019-05-25T05:23:56.020" v="364" actId="14100"/>
          <ac:picMkLst>
            <pc:docMk/>
            <pc:sldMk cId="1768690069" sldId="1892"/>
            <ac:picMk id="13" creationId="{2D7D3C90-8FA5-448E-ABE9-72B8C539232E}"/>
          </ac:picMkLst>
        </pc:picChg>
      </pc:sldChg>
      <pc:sldChg chg="addSp delSp modSp add mod setBg setClrOvrMap">
        <pc:chgData name="Ratomir Vukadin" userId="97f9f9d869f927ca" providerId="LiveId" clId="{43E8E604-2AE2-4455-BA63-992A15056B1B}" dt="2019-05-25T06:19:07.386" v="856" actId="27636"/>
        <pc:sldMkLst>
          <pc:docMk/>
          <pc:sldMk cId="2851840443" sldId="1893"/>
        </pc:sldMkLst>
        <pc:spChg chg="mod">
          <ac:chgData name="Ratomir Vukadin" userId="97f9f9d869f927ca" providerId="LiveId" clId="{43E8E604-2AE2-4455-BA63-992A15056B1B}" dt="2019-05-25T05:43:42.124" v="504" actId="26606"/>
          <ac:spMkLst>
            <pc:docMk/>
            <pc:sldMk cId="2851840443" sldId="1893"/>
            <ac:spMk id="48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6:19:07.386" v="856" actId="27636"/>
          <ac:spMkLst>
            <pc:docMk/>
            <pc:sldMk cId="2851840443" sldId="1893"/>
            <ac:spMk id="49" creationId="{00000000-0000-0000-0000-000000000000}"/>
          </ac:spMkLst>
        </pc:spChg>
        <pc:spChg chg="ord">
          <ac:chgData name="Ratomir Vukadin" userId="97f9f9d869f927ca" providerId="LiveId" clId="{43E8E604-2AE2-4455-BA63-992A15056B1B}" dt="2019-05-25T05:43:42.124" v="504" actId="26606"/>
          <ac:spMkLst>
            <pc:docMk/>
            <pc:sldMk cId="2851840443" sldId="1893"/>
            <ac:spMk id="51" creationId="{00000000-0000-0000-0000-000000000000}"/>
          </ac:spMkLst>
        </pc:spChg>
        <pc:spChg chg="add del">
          <ac:chgData name="Ratomir Vukadin" userId="97f9f9d869f927ca" providerId="LiveId" clId="{43E8E604-2AE2-4455-BA63-992A15056B1B}" dt="2019-05-25T05:43:35.941" v="500" actId="26606"/>
          <ac:spMkLst>
            <pc:docMk/>
            <pc:sldMk cId="2851840443" sldId="1893"/>
            <ac:spMk id="53" creationId="{F2974790-8852-4217-8EC5-00AD6F9A51F8}"/>
          </ac:spMkLst>
        </pc:spChg>
        <pc:spChg chg="add del">
          <ac:chgData name="Ratomir Vukadin" userId="97f9f9d869f927ca" providerId="LiveId" clId="{43E8E604-2AE2-4455-BA63-992A15056B1B}" dt="2019-05-25T05:43:37.804" v="502" actId="26606"/>
          <ac:spMkLst>
            <pc:docMk/>
            <pc:sldMk cId="2851840443" sldId="1893"/>
            <ac:spMk id="55" creationId="{0F6CDC51-8D27-4BF4-AB33-7D5905E80D90}"/>
          </ac:spMkLst>
        </pc:spChg>
        <pc:spChg chg="add del">
          <ac:chgData name="Ratomir Vukadin" userId="97f9f9d869f927ca" providerId="LiveId" clId="{43E8E604-2AE2-4455-BA63-992A15056B1B}" dt="2019-05-25T05:43:26.323" v="498" actId="26606"/>
          <ac:spMkLst>
            <pc:docMk/>
            <pc:sldMk cId="2851840443" sldId="1893"/>
            <ac:spMk id="56" creationId="{A0BF428C-DA8B-4D99-9930-18F7F91D873D}"/>
          </ac:spMkLst>
        </pc:spChg>
        <pc:spChg chg="add del">
          <ac:chgData name="Ratomir Vukadin" userId="97f9f9d869f927ca" providerId="LiveId" clId="{43E8E604-2AE2-4455-BA63-992A15056B1B}" dt="2019-05-25T05:43:26.323" v="498" actId="26606"/>
          <ac:spMkLst>
            <pc:docMk/>
            <pc:sldMk cId="2851840443" sldId="1893"/>
            <ac:spMk id="58" creationId="{A03E2379-8871-408A-95CE-7AAE8FA53AE5}"/>
          </ac:spMkLst>
        </pc:spChg>
        <pc:spChg chg="add del">
          <ac:chgData name="Ratomir Vukadin" userId="97f9f9d869f927ca" providerId="LiveId" clId="{43E8E604-2AE2-4455-BA63-992A15056B1B}" dt="2019-05-25T05:43:42.124" v="504" actId="26606"/>
          <ac:spMkLst>
            <pc:docMk/>
            <pc:sldMk cId="2851840443" sldId="1893"/>
            <ac:spMk id="59" creationId="{FEB0B922-A6AE-4089-8B21-F3E1A77093DD}"/>
          </ac:spMkLst>
        </pc:spChg>
        <pc:spChg chg="add del">
          <ac:chgData name="Ratomir Vukadin" userId="97f9f9d869f927ca" providerId="LiveId" clId="{43E8E604-2AE2-4455-BA63-992A15056B1B}" dt="2019-05-25T05:43:37.804" v="502" actId="26606"/>
          <ac:spMkLst>
            <pc:docMk/>
            <pc:sldMk cId="2851840443" sldId="1893"/>
            <ac:spMk id="60" creationId="{DF4CE22F-8463-44F2-BE50-65D9B5035E87}"/>
          </ac:spMkLst>
        </pc:spChg>
        <pc:spChg chg="add del">
          <ac:chgData name="Ratomir Vukadin" userId="97f9f9d869f927ca" providerId="LiveId" clId="{43E8E604-2AE2-4455-BA63-992A15056B1B}" dt="2019-05-25T05:43:42.124" v="504" actId="26606"/>
          <ac:spMkLst>
            <pc:docMk/>
            <pc:sldMk cId="2851840443" sldId="1893"/>
            <ac:spMk id="61" creationId="{C5EB7378-ADA3-4D6E-8E3A-09FAD1478FB4}"/>
          </ac:spMkLst>
        </pc:spChg>
        <pc:spChg chg="add del">
          <ac:chgData name="Ratomir Vukadin" userId="97f9f9d869f927ca" providerId="LiveId" clId="{43E8E604-2AE2-4455-BA63-992A15056B1B}" dt="2019-05-25T05:43:37.804" v="502" actId="26606"/>
          <ac:spMkLst>
            <pc:docMk/>
            <pc:sldMk cId="2851840443" sldId="1893"/>
            <ac:spMk id="62" creationId="{3FA1383B-2709-4E36-8FF8-7A737213B4CB}"/>
          </ac:spMkLst>
        </pc:spChg>
        <pc:spChg chg="add del">
          <ac:chgData name="Ratomir Vukadin" userId="97f9f9d869f927ca" providerId="LiveId" clId="{43E8E604-2AE2-4455-BA63-992A15056B1B}" dt="2019-05-25T05:43:35.941" v="500" actId="26606"/>
          <ac:spMkLst>
            <pc:docMk/>
            <pc:sldMk cId="2851840443" sldId="1893"/>
            <ac:spMk id="81" creationId="{235421DC-A006-4825-B62F-7DE8D0DEADD3}"/>
          </ac:spMkLst>
        </pc:spChg>
        <pc:spChg chg="add del">
          <ac:chgData name="Ratomir Vukadin" userId="97f9f9d869f927ca" providerId="LiveId" clId="{43E8E604-2AE2-4455-BA63-992A15056B1B}" dt="2019-05-25T05:43:35.941" v="500" actId="26606"/>
          <ac:spMkLst>
            <pc:docMk/>
            <pc:sldMk cId="2851840443" sldId="1893"/>
            <ac:spMk id="83" creationId="{3894FD15-2E33-4234-8160-FF85F03A4A1E}"/>
          </ac:spMkLst>
        </pc:spChg>
        <pc:spChg chg="add del">
          <ac:chgData name="Ratomir Vukadin" userId="97f9f9d869f927ca" providerId="LiveId" clId="{43E8E604-2AE2-4455-BA63-992A15056B1B}" dt="2019-05-25T05:43:35.941" v="500" actId="26606"/>
          <ac:spMkLst>
            <pc:docMk/>
            <pc:sldMk cId="2851840443" sldId="1893"/>
            <ac:spMk id="85" creationId="{6F4A2966-7C28-405D-BB02-5E542A25547C}"/>
          </ac:spMkLst>
        </pc:spChg>
        <pc:spChg chg="add del">
          <ac:chgData name="Ratomir Vukadin" userId="97f9f9d869f927ca" providerId="LiveId" clId="{43E8E604-2AE2-4455-BA63-992A15056B1B}" dt="2019-05-25T05:43:35.941" v="500" actId="26606"/>
          <ac:spMkLst>
            <pc:docMk/>
            <pc:sldMk cId="2851840443" sldId="1893"/>
            <ac:spMk id="87" creationId="{958D9839-C203-4964-B486-7C0FFFDE5E1C}"/>
          </ac:spMkLst>
        </pc:spChg>
        <pc:grpChg chg="add del">
          <ac:chgData name="Ratomir Vukadin" userId="97f9f9d869f927ca" providerId="LiveId" clId="{43E8E604-2AE2-4455-BA63-992A15056B1B}" dt="2019-05-25T05:43:35.941" v="500" actId="26606"/>
          <ac:grpSpMkLst>
            <pc:docMk/>
            <pc:sldMk cId="2851840443" sldId="1893"/>
            <ac:grpSpMk id="54" creationId="{9AE485DA-524A-4260-9FC8-98FAACAFF580}"/>
          </ac:grpSpMkLst>
        </pc:grpChg>
        <pc:picChg chg="mod ord">
          <ac:chgData name="Ratomir Vukadin" userId="97f9f9d869f927ca" providerId="LiveId" clId="{43E8E604-2AE2-4455-BA63-992A15056B1B}" dt="2019-05-25T05:43:42.124" v="504" actId="26606"/>
          <ac:picMkLst>
            <pc:docMk/>
            <pc:sldMk cId="2851840443" sldId="1893"/>
            <ac:picMk id="7" creationId="{9A0FC79B-9C4E-094F-B326-1F4F44DFC577}"/>
          </ac:picMkLst>
        </pc:picChg>
        <pc:picChg chg="mod ord">
          <ac:chgData name="Ratomir Vukadin" userId="97f9f9d869f927ca" providerId="LiveId" clId="{43E8E604-2AE2-4455-BA63-992A15056B1B}" dt="2019-05-25T05:43:42.124" v="504" actId="26606"/>
          <ac:picMkLst>
            <pc:docMk/>
            <pc:sldMk cId="2851840443" sldId="1893"/>
            <ac:picMk id="8" creationId="{E7E9756B-9B65-A046-A906-A442146406B2}"/>
          </ac:picMkLst>
        </pc:picChg>
        <pc:picChg chg="add del">
          <ac:chgData name="Ratomir Vukadin" userId="97f9f9d869f927ca" providerId="LiveId" clId="{43E8E604-2AE2-4455-BA63-992A15056B1B}" dt="2019-05-25T05:43:37.804" v="502" actId="26606"/>
          <ac:picMkLst>
            <pc:docMk/>
            <pc:sldMk cId="2851840443" sldId="1893"/>
            <ac:picMk id="57" creationId="{24FB90F3-DFB9-42D4-B851-120249962A25}"/>
          </ac:picMkLst>
        </pc:picChg>
      </pc:sldChg>
      <pc:sldChg chg="add del">
        <pc:chgData name="Ratomir Vukadin" userId="97f9f9d869f927ca" providerId="LiveId" clId="{43E8E604-2AE2-4455-BA63-992A15056B1B}" dt="2019-05-25T05:25:00.023" v="389" actId="2696"/>
        <pc:sldMkLst>
          <pc:docMk/>
          <pc:sldMk cId="1064595177" sldId="1894"/>
        </pc:sldMkLst>
      </pc:sldChg>
      <pc:sldChg chg="addSp delSp modSp add mod ord setBg setClrOvrMap">
        <pc:chgData name="Ratomir Vukadin" userId="97f9f9d869f927ca" providerId="LiveId" clId="{43E8E604-2AE2-4455-BA63-992A15056B1B}" dt="2019-05-25T05:57:42.670" v="703"/>
        <pc:sldMkLst>
          <pc:docMk/>
          <pc:sldMk cId="1375146943" sldId="1894"/>
        </pc:sldMkLst>
        <pc:spChg chg="mod ord">
          <ac:chgData name="Ratomir Vukadin" userId="97f9f9d869f927ca" providerId="LiveId" clId="{43E8E604-2AE2-4455-BA63-992A15056B1B}" dt="2019-05-25T05:45:29.308" v="539" actId="26606"/>
          <ac:spMkLst>
            <pc:docMk/>
            <pc:sldMk cId="1375146943" sldId="1894"/>
            <ac:spMk id="45" creationId="{00000000-0000-0000-0000-000000000000}"/>
          </ac:spMkLst>
        </pc:spChg>
        <pc:spChg chg="mod">
          <ac:chgData name="Ratomir Vukadin" userId="97f9f9d869f927ca" providerId="LiveId" clId="{43E8E604-2AE2-4455-BA63-992A15056B1B}" dt="2019-05-25T05:25:23.115" v="409" actId="20577"/>
          <ac:spMkLst>
            <pc:docMk/>
            <pc:sldMk cId="1375146943" sldId="1894"/>
            <ac:spMk id="46" creationId="{00000000-0000-0000-0000-000000000000}"/>
          </ac:spMkLst>
        </pc:spChg>
        <pc:spChg chg="add del">
          <ac:chgData name="Ratomir Vukadin" userId="97f9f9d869f927ca" providerId="LiveId" clId="{43E8E604-2AE2-4455-BA63-992A15056B1B}" dt="2019-05-25T05:45:29.308" v="539" actId="26606"/>
          <ac:spMkLst>
            <pc:docMk/>
            <pc:sldMk cId="1375146943" sldId="1894"/>
            <ac:spMk id="56" creationId="{61B91595-DF01-4E8B-80BF-B812BA9BFDB5}"/>
          </ac:spMkLst>
        </pc:spChg>
        <pc:spChg chg="add del">
          <ac:chgData name="Ratomir Vukadin" userId="97f9f9d869f927ca" providerId="LiveId" clId="{43E8E604-2AE2-4455-BA63-992A15056B1B}" dt="2019-05-25T05:45:29.308" v="539" actId="26606"/>
          <ac:spMkLst>
            <pc:docMk/>
            <pc:sldMk cId="1375146943" sldId="1894"/>
            <ac:spMk id="58" creationId="{8AC533DD-1CF6-4A33-852D-3877441533AB}"/>
          </ac:spMkLst>
        </pc:spChg>
        <pc:picChg chg="del mod">
          <ac:chgData name="Ratomir Vukadin" userId="97f9f9d869f927ca" providerId="LiveId" clId="{43E8E604-2AE2-4455-BA63-992A15056B1B}" dt="2019-05-25T05:45:16.953" v="537"/>
          <ac:picMkLst>
            <pc:docMk/>
            <pc:sldMk cId="1375146943" sldId="1894"/>
            <ac:picMk id="3" creationId="{3E2DE823-8493-2941-97EF-22A1884CCDB6}"/>
          </ac:picMkLst>
        </pc:picChg>
        <pc:picChg chg="mod ord">
          <ac:chgData name="Ratomir Vukadin" userId="97f9f9d869f927ca" providerId="LiveId" clId="{43E8E604-2AE2-4455-BA63-992A15056B1B}" dt="2019-05-25T05:45:29.308" v="539" actId="26606"/>
          <ac:picMkLst>
            <pc:docMk/>
            <pc:sldMk cId="1375146943" sldId="1894"/>
            <ac:picMk id="8" creationId="{5E08AE32-C6C7-864F-8F81-E3979561FC1F}"/>
          </ac:picMkLst>
        </pc:picChg>
        <pc:cxnChg chg="add del">
          <ac:chgData name="Ratomir Vukadin" userId="97f9f9d869f927ca" providerId="LiveId" clId="{43E8E604-2AE2-4455-BA63-992A15056B1B}" dt="2019-05-25T05:45:29.308" v="539" actId="26606"/>
          <ac:cxnSpMkLst>
            <pc:docMk/>
            <pc:sldMk cId="1375146943" sldId="1894"/>
            <ac:cxnSpMk id="51" creationId="{3D83F26F-C55B-4A92-9AFF-4894D14E27C5}"/>
          </ac:cxnSpMkLst>
        </pc:cxnChg>
      </pc:sldChg>
      <pc:sldChg chg="addSp delSp modSp add mod modTransition setBg">
        <pc:chgData name="Ratomir Vukadin" userId="97f9f9d869f927ca" providerId="LiveId" clId="{43E8E604-2AE2-4455-BA63-992A15056B1B}" dt="2019-05-25T05:40:44.739" v="494" actId="26606"/>
        <pc:sldMkLst>
          <pc:docMk/>
          <pc:sldMk cId="2181701708" sldId="1895"/>
        </pc:sldMkLst>
        <pc:spChg chg="mod">
          <ac:chgData name="Ratomir Vukadin" userId="97f9f9d869f927ca" providerId="LiveId" clId="{43E8E604-2AE2-4455-BA63-992A15056B1B}" dt="2019-05-25T05:40:44.739" v="494" actId="26606"/>
          <ac:spMkLst>
            <pc:docMk/>
            <pc:sldMk cId="2181701708" sldId="1895"/>
            <ac:spMk id="2" creationId="{77FA3946-9152-482F-B223-A6DA6CE22AC5}"/>
          </ac:spMkLst>
        </pc:spChg>
        <pc:spChg chg="del mod">
          <ac:chgData name="Ratomir Vukadin" userId="97f9f9d869f927ca" providerId="LiveId" clId="{43E8E604-2AE2-4455-BA63-992A15056B1B}" dt="2019-05-25T05:40:44.739" v="494" actId="26606"/>
          <ac:spMkLst>
            <pc:docMk/>
            <pc:sldMk cId="2181701708" sldId="1895"/>
            <ac:spMk id="3" creationId="{90001212-608A-4849-9783-983FFD88A497}"/>
          </ac:spMkLst>
        </pc:spChg>
        <pc:spChg chg="del">
          <ac:chgData name="Ratomir Vukadin" userId="97f9f9d869f927ca" providerId="LiveId" clId="{43E8E604-2AE2-4455-BA63-992A15056B1B}" dt="2019-05-25T05:40:06.894" v="492"/>
          <ac:spMkLst>
            <pc:docMk/>
            <pc:sldMk cId="2181701708" sldId="1895"/>
            <ac:spMk id="4" creationId="{C3B6F66D-F24A-4621-B41C-8A34490A93E9}"/>
          </ac:spMkLst>
        </pc:spChg>
        <pc:graphicFrameChg chg="add">
          <ac:chgData name="Ratomir Vukadin" userId="97f9f9d869f927ca" providerId="LiveId" clId="{43E8E604-2AE2-4455-BA63-992A15056B1B}" dt="2019-05-25T05:40:44.739" v="494" actId="26606"/>
          <ac:graphicFrameMkLst>
            <pc:docMk/>
            <pc:sldMk cId="2181701708" sldId="1895"/>
            <ac:graphicFrameMk id="5" creationId="{7294C269-5A7E-4A6A-A804-E2656A6C1A28}"/>
          </ac:graphicFrameMkLst>
        </pc:graphicFrameChg>
      </pc:sldChg>
      <pc:sldChg chg="addSp delSp modSp add del">
        <pc:chgData name="Ratomir Vukadin" userId="97f9f9d869f927ca" providerId="LiveId" clId="{43E8E604-2AE2-4455-BA63-992A15056B1B}" dt="2019-05-25T05:49:59.548" v="556"/>
        <pc:sldMkLst>
          <pc:docMk/>
          <pc:sldMk cId="259604783" sldId="1896"/>
        </pc:sldMkLst>
        <pc:picChg chg="add del mod">
          <ac:chgData name="Ratomir Vukadin" userId="97f9f9d869f927ca" providerId="LiveId" clId="{43E8E604-2AE2-4455-BA63-992A15056B1B}" dt="2019-05-25T05:49:58.769" v="555"/>
          <ac:picMkLst>
            <pc:docMk/>
            <pc:sldMk cId="259604783" sldId="1896"/>
            <ac:picMk id="5" creationId="{BF0D59B7-4C6E-4BAF-A77F-F94BCD977699}"/>
          </ac:picMkLst>
        </pc:picChg>
      </pc:sldChg>
      <pc:sldChg chg="addSp delSp modSp add del mod setBg">
        <pc:chgData name="Ratomir Vukadin" userId="97f9f9d869f927ca" providerId="LiveId" clId="{43E8E604-2AE2-4455-BA63-992A15056B1B}" dt="2019-05-25T05:50:32.829" v="565" actId="2696"/>
        <pc:sldMkLst>
          <pc:docMk/>
          <pc:sldMk cId="602765387" sldId="1896"/>
        </pc:sldMkLst>
        <pc:spChg chg="add del">
          <ac:chgData name="Ratomir Vukadin" userId="97f9f9d869f927ca" providerId="LiveId" clId="{43E8E604-2AE2-4455-BA63-992A15056B1B}" dt="2019-05-25T05:50:28.719" v="564" actId="26606"/>
          <ac:spMkLst>
            <pc:docMk/>
            <pc:sldMk cId="602765387" sldId="1896"/>
            <ac:spMk id="10" creationId="{1855405F-37A2-4869-9154-F8BE3BECE6C3}"/>
          </ac:spMkLst>
        </pc:spChg>
        <pc:spChg chg="add del">
          <ac:chgData name="Ratomir Vukadin" userId="97f9f9d869f927ca" providerId="LiveId" clId="{43E8E604-2AE2-4455-BA63-992A15056B1B}" dt="2019-05-25T05:50:28.719" v="564" actId="26606"/>
          <ac:spMkLst>
            <pc:docMk/>
            <pc:sldMk cId="602765387" sldId="1896"/>
            <ac:spMk id="11" creationId="{01D0AF59-99C3-4251-AB9A-C966C6AD4400}"/>
          </ac:spMkLst>
        </pc:spChg>
        <pc:picChg chg="add mod">
          <ac:chgData name="Ratomir Vukadin" userId="97f9f9d869f927ca" providerId="LiveId" clId="{43E8E604-2AE2-4455-BA63-992A15056B1B}" dt="2019-05-25T05:50:28.719" v="564" actId="26606"/>
          <ac:picMkLst>
            <pc:docMk/>
            <pc:sldMk cId="602765387" sldId="1896"/>
            <ac:picMk id="3" creationId="{23BC5811-D040-44C6-87C2-427B5A587DB9}"/>
          </ac:picMkLst>
        </pc:picChg>
        <pc:cxnChg chg="add del">
          <ac:chgData name="Ratomir Vukadin" userId="97f9f9d869f927ca" providerId="LiveId" clId="{43E8E604-2AE2-4455-BA63-992A15056B1B}" dt="2019-05-25T05:50:24.858" v="562" actId="26606"/>
          <ac:cxnSpMkLst>
            <pc:docMk/>
            <pc:sldMk cId="602765387" sldId="1896"/>
            <ac:cxnSpMk id="8" creationId="{E12350F3-DB83-413A-980B-1CEB92498664}"/>
          </ac:cxnSpMkLst>
        </pc:cxnChg>
      </pc:sldChg>
      <pc:sldChg chg="add del">
        <pc:chgData name="Ratomir Vukadin" userId="97f9f9d869f927ca" providerId="LiveId" clId="{43E8E604-2AE2-4455-BA63-992A15056B1B}" dt="2019-05-25T05:48:58.007" v="549"/>
        <pc:sldMkLst>
          <pc:docMk/>
          <pc:sldMk cId="1318007716" sldId="1896"/>
        </pc:sldMkLst>
      </pc:sldChg>
      <pc:sldChg chg="addSp delSp modSp add del mod setBg">
        <pc:chgData name="Ratomir Vukadin" userId="97f9f9d869f927ca" providerId="LiveId" clId="{43E8E604-2AE2-4455-BA63-992A15056B1B}" dt="2019-05-25T05:53:52.185" v="646" actId="2696"/>
        <pc:sldMkLst>
          <pc:docMk/>
          <pc:sldMk cId="3199724674" sldId="1896"/>
        </pc:sldMkLst>
        <pc:spChg chg="mod ord">
          <ac:chgData name="Ratomir Vukadin" userId="97f9f9d869f927ca" providerId="LiveId" clId="{43E8E604-2AE2-4455-BA63-992A15056B1B}" dt="2019-05-25T05:52:24.547" v="596" actId="20577"/>
          <ac:spMkLst>
            <pc:docMk/>
            <pc:sldMk cId="3199724674" sldId="1896"/>
            <ac:spMk id="2" creationId="{8E6B0A50-C597-4920-80F2-448BAB13431E}"/>
          </ac:spMkLst>
        </pc:spChg>
        <pc:spChg chg="add del">
          <ac:chgData name="Ratomir Vukadin" userId="97f9f9d869f927ca" providerId="LiveId" clId="{43E8E604-2AE2-4455-BA63-992A15056B1B}" dt="2019-05-25T05:52:13.778" v="585" actId="26606"/>
          <ac:spMkLst>
            <pc:docMk/>
            <pc:sldMk cId="3199724674" sldId="1896"/>
            <ac:spMk id="6" creationId="{35555856-9970-4BC3-9AA9-6A917F53AFBD}"/>
          </ac:spMkLst>
        </pc:spChg>
        <pc:spChg chg="add del">
          <ac:chgData name="Ratomir Vukadin" userId="97f9f9d869f927ca" providerId="LiveId" clId="{43E8E604-2AE2-4455-BA63-992A15056B1B}" dt="2019-05-25T05:52:13.778" v="585" actId="26606"/>
          <ac:spMkLst>
            <pc:docMk/>
            <pc:sldMk cId="3199724674" sldId="1896"/>
            <ac:spMk id="8" creationId="{13722DD7-BA73-4776-93A3-94491FEF7260}"/>
          </ac:spMkLst>
        </pc:spChg>
        <pc:spChg chg="add del">
          <ac:chgData name="Ratomir Vukadin" userId="97f9f9d869f927ca" providerId="LiveId" clId="{43E8E604-2AE2-4455-BA63-992A15056B1B}" dt="2019-05-25T05:51:00.140" v="571" actId="26606"/>
          <ac:spMkLst>
            <pc:docMk/>
            <pc:sldMk cId="3199724674" sldId="1896"/>
            <ac:spMk id="9" creationId="{87CC2527-562A-4F69-B487-4371E5B243E7}"/>
          </ac:spMkLst>
        </pc:spChg>
        <pc:spChg chg="add del">
          <ac:chgData name="Ratomir Vukadin" userId="97f9f9d869f927ca" providerId="LiveId" clId="{43E8E604-2AE2-4455-BA63-992A15056B1B}" dt="2019-05-25T05:52:11.269" v="580" actId="26606"/>
          <ac:spMkLst>
            <pc:docMk/>
            <pc:sldMk cId="3199724674" sldId="1896"/>
            <ac:spMk id="10" creationId="{0BC9EFE1-D8CB-4668-9980-DB108327A794}"/>
          </ac:spMkLst>
        </pc:spChg>
        <pc:spChg chg="add del">
          <ac:chgData name="Ratomir Vukadin" userId="97f9f9d869f927ca" providerId="LiveId" clId="{43E8E604-2AE2-4455-BA63-992A15056B1B}" dt="2019-05-25T05:51:43.722" v="573" actId="26606"/>
          <ac:spMkLst>
            <pc:docMk/>
            <pc:sldMk cId="3199724674" sldId="1896"/>
            <ac:spMk id="13" creationId="{6753252F-4873-4F63-801D-CC719279A7D5}"/>
          </ac:spMkLst>
        </pc:spChg>
        <pc:spChg chg="add del">
          <ac:chgData name="Ratomir Vukadin" userId="97f9f9d869f927ca" providerId="LiveId" clId="{43E8E604-2AE2-4455-BA63-992A15056B1B}" dt="2019-05-25T05:51:43.722" v="573" actId="26606"/>
          <ac:spMkLst>
            <pc:docMk/>
            <pc:sldMk cId="3199724674" sldId="1896"/>
            <ac:spMk id="14" creationId="{047C8CCB-F95D-4249-92DD-651249D3535A}"/>
          </ac:spMkLst>
        </pc:spChg>
        <pc:spChg chg="add del">
          <ac:chgData name="Ratomir Vukadin" userId="97f9f9d869f927ca" providerId="LiveId" clId="{43E8E604-2AE2-4455-BA63-992A15056B1B}" dt="2019-05-25T05:52:11.269" v="580" actId="26606"/>
          <ac:spMkLst>
            <pc:docMk/>
            <pc:sldMk cId="3199724674" sldId="1896"/>
            <ac:spMk id="17" creationId="{77DA6D33-2D62-458C-BF5D-DBF612FD557E}"/>
          </ac:spMkLst>
        </pc:spChg>
        <pc:spChg chg="add del">
          <ac:chgData name="Ratomir Vukadin" userId="97f9f9d869f927ca" providerId="LiveId" clId="{43E8E604-2AE2-4455-BA63-992A15056B1B}" dt="2019-05-25T05:52:12.711" v="582" actId="26606"/>
          <ac:spMkLst>
            <pc:docMk/>
            <pc:sldMk cId="3199724674" sldId="1896"/>
            <ac:spMk id="19" creationId="{D4771268-CB57-404A-9271-370EB28F6090}"/>
          </ac:spMkLst>
        </pc:spChg>
        <pc:spChg chg="add del">
          <ac:chgData name="Ratomir Vukadin" userId="97f9f9d869f927ca" providerId="LiveId" clId="{43E8E604-2AE2-4455-BA63-992A15056B1B}" dt="2019-05-25T05:52:13.771" v="584" actId="26606"/>
          <ac:spMkLst>
            <pc:docMk/>
            <pc:sldMk cId="3199724674" sldId="1896"/>
            <ac:spMk id="21" creationId="{2A0E4E09-FC02-4ADC-951A-3FFA90B6FE39}"/>
          </ac:spMkLst>
        </pc:spChg>
        <pc:spChg chg="add">
          <ac:chgData name="Ratomir Vukadin" userId="97f9f9d869f927ca" providerId="LiveId" clId="{43E8E604-2AE2-4455-BA63-992A15056B1B}" dt="2019-05-25T05:52:13.778" v="585" actId="26606"/>
          <ac:spMkLst>
            <pc:docMk/>
            <pc:sldMk cId="3199724674" sldId="1896"/>
            <ac:spMk id="24" creationId="{D4771268-CB57-404A-9271-370EB28F6090}"/>
          </ac:spMkLst>
        </pc:spChg>
        <pc:picChg chg="add mod">
          <ac:chgData name="Ratomir Vukadin" userId="97f9f9d869f927ca" providerId="LiveId" clId="{43E8E604-2AE2-4455-BA63-992A15056B1B}" dt="2019-05-25T05:52:13.778" v="585" actId="26606"/>
          <ac:picMkLst>
            <pc:docMk/>
            <pc:sldMk cId="3199724674" sldId="1896"/>
            <ac:picMk id="4" creationId="{5766FDD7-D5A3-4FF1-BE15-AFCFD8E89D37}"/>
          </ac:picMkLst>
        </pc:picChg>
        <pc:picChg chg="add del">
          <ac:chgData name="Ratomir Vukadin" userId="97f9f9d869f927ca" providerId="LiveId" clId="{43E8E604-2AE2-4455-BA63-992A15056B1B}" dt="2019-05-25T05:52:13.778" v="585" actId="26606"/>
          <ac:picMkLst>
            <pc:docMk/>
            <pc:sldMk cId="3199724674" sldId="1896"/>
            <ac:picMk id="7" creationId="{7F487851-BFAF-46D8-A1ED-50CAD6E46F59}"/>
          </ac:picMkLst>
        </pc:picChg>
        <pc:picChg chg="add del mod">
          <ac:chgData name="Ratomir Vukadin" userId="97f9f9d869f927ca" providerId="LiveId" clId="{43E8E604-2AE2-4455-BA63-992A15056B1B}" dt="2019-05-25T05:52:34.142" v="601"/>
          <ac:picMkLst>
            <pc:docMk/>
            <pc:sldMk cId="3199724674" sldId="1896"/>
            <ac:picMk id="12" creationId="{A58FA5B0-A685-4AB3-AC3A-05EDBEC0C3F2}"/>
          </ac:picMkLst>
        </pc:picChg>
        <pc:picChg chg="add del">
          <ac:chgData name="Ratomir Vukadin" userId="97f9f9d869f927ca" providerId="LiveId" clId="{43E8E604-2AE2-4455-BA63-992A15056B1B}" dt="2019-05-25T05:52:11.269" v="580" actId="26606"/>
          <ac:picMkLst>
            <pc:docMk/>
            <pc:sldMk cId="3199724674" sldId="1896"/>
            <ac:picMk id="15" creationId="{7CBAE1BD-B8E4-4029-8AA2-C77E4FED9864}"/>
          </ac:picMkLst>
        </pc:picChg>
        <pc:picChg chg="add del">
          <ac:chgData name="Ratomir Vukadin" userId="97f9f9d869f927ca" providerId="LiveId" clId="{43E8E604-2AE2-4455-BA63-992A15056B1B}" dt="2019-05-25T05:52:13.771" v="584" actId="26606"/>
          <ac:picMkLst>
            <pc:docMk/>
            <pc:sldMk cId="3199724674" sldId="1896"/>
            <ac:picMk id="22" creationId="{24F266AD-725B-4A9D-B448-4C000F95CB47}"/>
          </ac:picMkLst>
        </pc:picChg>
        <pc:cxnChg chg="add del">
          <ac:chgData name="Ratomir Vukadin" userId="97f9f9d869f927ca" providerId="LiveId" clId="{43E8E604-2AE2-4455-BA63-992A15056B1B}" dt="2019-05-25T05:51:00.140" v="571" actId="26606"/>
          <ac:cxnSpMkLst>
            <pc:docMk/>
            <pc:sldMk cId="3199724674" sldId="1896"/>
            <ac:cxnSpMk id="11" creationId="{BCDAEC91-5BCE-4B55-9CC0-43EF94CB734B}"/>
          </ac:cxnSpMkLst>
        </pc:cxnChg>
      </pc:sldChg>
      <pc:sldChg chg="addSp delSp modSp add">
        <pc:chgData name="Ratomir Vukadin" userId="97f9f9d869f927ca" providerId="LiveId" clId="{43E8E604-2AE2-4455-BA63-992A15056B1B}" dt="2019-05-25T05:53:18.429" v="629"/>
        <pc:sldMkLst>
          <pc:docMk/>
          <pc:sldMk cId="758343866" sldId="1897"/>
        </pc:sldMkLst>
        <pc:spChg chg="mod">
          <ac:chgData name="Ratomir Vukadin" userId="97f9f9d869f927ca" providerId="LiveId" clId="{43E8E604-2AE2-4455-BA63-992A15056B1B}" dt="2019-05-25T05:53:12.188" v="624" actId="20577"/>
          <ac:spMkLst>
            <pc:docMk/>
            <pc:sldMk cId="758343866" sldId="1897"/>
            <ac:spMk id="2" creationId="{8E6B0A50-C597-4920-80F2-448BAB13431E}"/>
          </ac:spMkLst>
        </pc:spChg>
        <pc:spChg chg="del">
          <ac:chgData name="Ratomir Vukadin" userId="97f9f9d869f927ca" providerId="LiveId" clId="{43E8E604-2AE2-4455-BA63-992A15056B1B}" dt="2019-05-25T05:52:54.803" v="607" actId="26606"/>
          <ac:spMkLst>
            <pc:docMk/>
            <pc:sldMk cId="758343866" sldId="1897"/>
            <ac:spMk id="24" creationId="{D4771268-CB57-404A-9271-370EB28F6090}"/>
          </ac:spMkLst>
        </pc:spChg>
        <pc:spChg chg="add">
          <ac:chgData name="Ratomir Vukadin" userId="97f9f9d869f927ca" providerId="LiveId" clId="{43E8E604-2AE2-4455-BA63-992A15056B1B}" dt="2019-05-25T05:52:54.803" v="607" actId="26606"/>
          <ac:spMkLst>
            <pc:docMk/>
            <pc:sldMk cId="758343866" sldId="1897"/>
            <ac:spMk id="29" creationId="{D12DDE76-C203-4047-9998-63900085B5E8}"/>
          </ac:spMkLst>
        </pc:spChg>
        <pc:picChg chg="del">
          <ac:chgData name="Ratomir Vukadin" userId="97f9f9d869f927ca" providerId="LiveId" clId="{43E8E604-2AE2-4455-BA63-992A15056B1B}" dt="2019-05-25T05:52:42.356" v="603"/>
          <ac:picMkLst>
            <pc:docMk/>
            <pc:sldMk cId="758343866" sldId="1897"/>
            <ac:picMk id="4" creationId="{5766FDD7-D5A3-4FF1-BE15-AFCFD8E89D37}"/>
          </ac:picMkLst>
        </pc:picChg>
        <pc:picChg chg="add mod">
          <ac:chgData name="Ratomir Vukadin" userId="97f9f9d869f927ca" providerId="LiveId" clId="{43E8E604-2AE2-4455-BA63-992A15056B1B}" dt="2019-05-25T05:52:54.803" v="607" actId="26606"/>
          <ac:picMkLst>
            <pc:docMk/>
            <pc:sldMk cId="758343866" sldId="1897"/>
            <ac:picMk id="5" creationId="{A3BA2654-A5B2-4C90-9196-4CA535C23F93}"/>
          </ac:picMkLst>
        </pc:picChg>
        <pc:picChg chg="add del mod">
          <ac:chgData name="Ratomir Vukadin" userId="97f9f9d869f927ca" providerId="LiveId" clId="{43E8E604-2AE2-4455-BA63-992A15056B1B}" dt="2019-05-25T05:53:18.429" v="629"/>
          <ac:picMkLst>
            <pc:docMk/>
            <pc:sldMk cId="758343866" sldId="1897"/>
            <ac:picMk id="7" creationId="{C155866F-6910-406A-A677-1F3FE21D1E46}"/>
          </ac:picMkLst>
        </pc:picChg>
      </pc:sldChg>
      <pc:sldChg chg="addSp delSp modSp add mod ord setBg delDesignElem">
        <pc:chgData name="Ratomir Vukadin" userId="97f9f9d869f927ca" providerId="LiveId" clId="{43E8E604-2AE2-4455-BA63-992A15056B1B}" dt="2019-05-25T05:53:50.435" v="645"/>
        <pc:sldMkLst>
          <pc:docMk/>
          <pc:sldMk cId="270911102" sldId="1898"/>
        </pc:sldMkLst>
        <pc:spChg chg="mod">
          <ac:chgData name="Ratomir Vukadin" userId="97f9f9d869f927ca" providerId="LiveId" clId="{43E8E604-2AE2-4455-BA63-992A15056B1B}" dt="2019-05-25T05:53:35.888" v="643" actId="20577"/>
          <ac:spMkLst>
            <pc:docMk/>
            <pc:sldMk cId="270911102" sldId="1898"/>
            <ac:spMk id="2" creationId="{8E6B0A50-C597-4920-80F2-448BAB13431E}"/>
          </ac:spMkLst>
        </pc:spChg>
        <pc:spChg chg="add">
          <ac:chgData name="Ratomir Vukadin" userId="97f9f9d869f927ca" providerId="LiveId" clId="{43E8E604-2AE2-4455-BA63-992A15056B1B}" dt="2019-05-25T05:53:31.033" v="632" actId="26606"/>
          <ac:spMkLst>
            <pc:docMk/>
            <pc:sldMk cId="270911102" sldId="1898"/>
            <ac:spMk id="10" creationId="{D12DDE76-C203-4047-9998-63900085B5E8}"/>
          </ac:spMkLst>
        </pc:spChg>
        <pc:spChg chg="del">
          <ac:chgData name="Ratomir Vukadin" userId="97f9f9d869f927ca" providerId="LiveId" clId="{43E8E604-2AE2-4455-BA63-992A15056B1B}" dt="2019-05-25T05:53:20.868" v="631"/>
          <ac:spMkLst>
            <pc:docMk/>
            <pc:sldMk cId="270911102" sldId="1898"/>
            <ac:spMk id="29" creationId="{D12DDE76-C203-4047-9998-63900085B5E8}"/>
          </ac:spMkLst>
        </pc:spChg>
        <pc:picChg chg="mod">
          <ac:chgData name="Ratomir Vukadin" userId="97f9f9d869f927ca" providerId="LiveId" clId="{43E8E604-2AE2-4455-BA63-992A15056B1B}" dt="2019-05-25T05:53:47.357" v="644" actId="14826"/>
          <ac:picMkLst>
            <pc:docMk/>
            <pc:sldMk cId="270911102" sldId="1898"/>
            <ac:picMk id="5" creationId="{A3BA2654-A5B2-4C90-9196-4CA535C23F93}"/>
          </ac:picMkLst>
        </pc:picChg>
      </pc:sldChg>
      <pc:sldChg chg="addSp delSp modSp add del mod setBg delDesignElem">
        <pc:chgData name="Ratomir Vukadin" userId="97f9f9d869f927ca" providerId="LiveId" clId="{43E8E604-2AE2-4455-BA63-992A15056B1B}" dt="2019-05-25T05:56:14.526" v="700" actId="2696"/>
        <pc:sldMkLst>
          <pc:docMk/>
          <pc:sldMk cId="3902731732" sldId="1899"/>
        </pc:sldMkLst>
        <pc:spChg chg="mod">
          <ac:chgData name="Ratomir Vukadin" userId="97f9f9d869f927ca" providerId="LiveId" clId="{43E8E604-2AE2-4455-BA63-992A15056B1B}" dt="2019-05-25T05:55:16.195" v="672" actId="20577"/>
          <ac:spMkLst>
            <pc:docMk/>
            <pc:sldMk cId="3902731732" sldId="1899"/>
            <ac:spMk id="2" creationId="{8E6B0A50-C597-4920-80F2-448BAB13431E}"/>
          </ac:spMkLst>
        </pc:spChg>
        <pc:spChg chg="add del">
          <ac:chgData name="Ratomir Vukadin" userId="97f9f9d869f927ca" providerId="LiveId" clId="{43E8E604-2AE2-4455-BA63-992A15056B1B}" dt="2019-05-25T05:55:24.589" v="673" actId="26606"/>
          <ac:spMkLst>
            <pc:docMk/>
            <pc:sldMk cId="3902731732" sldId="1899"/>
            <ac:spMk id="10" creationId="{D12DDE76-C203-4047-9998-63900085B5E8}"/>
          </ac:spMkLst>
        </pc:spChg>
        <pc:spChg chg="add">
          <ac:chgData name="Ratomir Vukadin" userId="97f9f9d869f927ca" providerId="LiveId" clId="{43E8E604-2AE2-4455-BA63-992A15056B1B}" dt="2019-05-25T05:55:24.589" v="673" actId="26606"/>
          <ac:spMkLst>
            <pc:docMk/>
            <pc:sldMk cId="3902731732" sldId="1899"/>
            <ac:spMk id="15" creationId="{D12DDE76-C203-4047-9998-63900085B5E8}"/>
          </ac:spMkLst>
        </pc:spChg>
        <pc:spChg chg="del">
          <ac:chgData name="Ratomir Vukadin" userId="97f9f9d869f927ca" providerId="LiveId" clId="{43E8E604-2AE2-4455-BA63-992A15056B1B}" dt="2019-05-25T05:53:57.589" v="648"/>
          <ac:spMkLst>
            <pc:docMk/>
            <pc:sldMk cId="3902731732" sldId="1899"/>
            <ac:spMk id="29" creationId="{D12DDE76-C203-4047-9998-63900085B5E8}"/>
          </ac:spMkLst>
        </pc:spChg>
        <pc:picChg chg="mod">
          <ac:chgData name="Ratomir Vukadin" userId="97f9f9d869f927ca" providerId="LiveId" clId="{43E8E604-2AE2-4455-BA63-992A15056B1B}" dt="2019-05-25T05:54:54.735" v="650" actId="26606"/>
          <ac:picMkLst>
            <pc:docMk/>
            <pc:sldMk cId="3902731732" sldId="1899"/>
            <ac:picMk id="5" creationId="{A3BA2654-A5B2-4C90-9196-4CA535C23F93}"/>
          </ac:picMkLst>
        </pc:picChg>
      </pc:sldChg>
      <pc:sldChg chg="modSp add">
        <pc:chgData name="Ratomir Vukadin" userId="97f9f9d869f927ca" providerId="LiveId" clId="{43E8E604-2AE2-4455-BA63-992A15056B1B}" dt="2019-05-25T05:56:09.229" v="699" actId="20577"/>
        <pc:sldMkLst>
          <pc:docMk/>
          <pc:sldMk cId="1885909518" sldId="1900"/>
        </pc:sldMkLst>
        <pc:spChg chg="mod">
          <ac:chgData name="Ratomir Vukadin" userId="97f9f9d869f927ca" providerId="LiveId" clId="{43E8E604-2AE2-4455-BA63-992A15056B1B}" dt="2019-05-25T05:56:09.229" v="699" actId="20577"/>
          <ac:spMkLst>
            <pc:docMk/>
            <pc:sldMk cId="1885909518" sldId="1900"/>
            <ac:spMk id="2" creationId="{8E6B0A50-C597-4920-80F2-448BAB13431E}"/>
          </ac:spMkLst>
        </pc:spChg>
        <pc:picChg chg="mod">
          <ac:chgData name="Ratomir Vukadin" userId="97f9f9d869f927ca" providerId="LiveId" clId="{43E8E604-2AE2-4455-BA63-992A15056B1B}" dt="2019-05-25T05:55:57.539" v="675" actId="14826"/>
          <ac:picMkLst>
            <pc:docMk/>
            <pc:sldMk cId="1885909518" sldId="1900"/>
            <ac:picMk id="5" creationId="{A3BA2654-A5B2-4C90-9196-4CA535C23F93}"/>
          </ac:picMkLst>
        </pc:picChg>
      </pc:sldChg>
      <pc:sldMasterChg chg="delSldLayout modSldLayout">
        <pc:chgData name="Ratomir Vukadin" userId="97f9f9d869f927ca" providerId="LiveId" clId="{43E8E604-2AE2-4455-BA63-992A15056B1B}" dt="2019-05-25T05:45:56.835" v="542" actId="1076"/>
        <pc:sldMasterMkLst>
          <pc:docMk/>
          <pc:sldMasterMk cId="0" sldId="2147483648"/>
        </pc:sldMasterMkLst>
        <pc:sldLayoutChg chg="addSp delSp modSp setBg">
          <pc:chgData name="Ratomir Vukadin" userId="97f9f9d869f927ca" providerId="LiveId" clId="{43E8E604-2AE2-4455-BA63-992A15056B1B}" dt="2019-05-24T23:28:07.429" v="136" actId="962"/>
          <pc:sldLayoutMkLst>
            <pc:docMk/>
            <pc:sldMasterMk cId="0" sldId="2147483648"/>
            <pc:sldLayoutMk cId="0" sldId="2147483649"/>
          </pc:sldLayoutMkLst>
          <pc:spChg chg="add del">
            <ac:chgData name="Ratomir Vukadin" userId="97f9f9d869f927ca" providerId="LiveId" clId="{43E8E604-2AE2-4455-BA63-992A15056B1B}" dt="2019-05-24T23:24:46.903" v="123" actId="11529"/>
            <ac:spMkLst>
              <pc:docMk/>
              <pc:sldMasterMk cId="0" sldId="2147483648"/>
              <pc:sldLayoutMk cId="0" sldId="2147483649"/>
              <ac:spMk id="2" creationId="{119E847A-C390-4E3D-9950-545E989CA9E5}"/>
            </ac:spMkLst>
          </pc:spChg>
          <pc:spChg chg="add del mod">
            <ac:chgData name="Ratomir Vukadin" userId="97f9f9d869f927ca" providerId="LiveId" clId="{43E8E604-2AE2-4455-BA63-992A15056B1B}" dt="2019-05-24T23:24:46.903" v="123" actId="11529"/>
            <ac:spMkLst>
              <pc:docMk/>
              <pc:sldMasterMk cId="0" sldId="2147483648"/>
              <pc:sldLayoutMk cId="0" sldId="2147483649"/>
              <ac:spMk id="3" creationId="{E7F07AEB-12A5-4606-A1D8-6325D1E8130E}"/>
            </ac:spMkLst>
          </pc:spChg>
          <pc:spChg chg="add del">
            <ac:chgData name="Ratomir Vukadin" userId="97f9f9d869f927ca" providerId="LiveId" clId="{43E8E604-2AE2-4455-BA63-992A15056B1B}" dt="2019-05-24T23:26:04.444" v="133" actId="11529"/>
            <ac:spMkLst>
              <pc:docMk/>
              <pc:sldMasterMk cId="0" sldId="2147483648"/>
              <pc:sldLayoutMk cId="0" sldId="2147483649"/>
              <ac:spMk id="5" creationId="{ECF14447-196B-4B12-AED2-580D2FCE7540}"/>
            </ac:spMkLst>
          </pc:spChg>
          <pc:spChg chg="add del mod">
            <ac:chgData name="Ratomir Vukadin" userId="97f9f9d869f927ca" providerId="LiveId" clId="{43E8E604-2AE2-4455-BA63-992A15056B1B}" dt="2019-05-24T23:26:04.444" v="133" actId="11529"/>
            <ac:spMkLst>
              <pc:docMk/>
              <pc:sldMasterMk cId="0" sldId="2147483648"/>
              <pc:sldLayoutMk cId="0" sldId="2147483649"/>
              <ac:spMk id="6" creationId="{51BC972D-8BB8-47EC-8276-0E210823596D}"/>
            </ac:spMkLst>
          </pc:spChg>
          <pc:picChg chg="add del">
            <ac:chgData name="Ratomir Vukadin" userId="97f9f9d869f927ca" providerId="LiveId" clId="{43E8E604-2AE2-4455-BA63-992A15056B1B}" dt="2019-05-24T23:24:26.904" v="119"/>
            <ac:picMkLst>
              <pc:docMk/>
              <pc:sldMasterMk cId="0" sldId="2147483648"/>
              <pc:sldLayoutMk cId="0" sldId="2147483649"/>
              <ac:picMk id="4" creationId="{92D21D39-2340-411F-848B-4D79B0DF8D02}"/>
            </ac:picMkLst>
          </pc:picChg>
          <pc:picChg chg="add mod">
            <ac:chgData name="Ratomir Vukadin" userId="97f9f9d869f927ca" providerId="LiveId" clId="{43E8E604-2AE2-4455-BA63-992A15056B1B}" dt="2019-05-24T23:28:07.429" v="136" actId="962"/>
            <ac:picMkLst>
              <pc:docMk/>
              <pc:sldMasterMk cId="0" sldId="2147483648"/>
              <pc:sldLayoutMk cId="0" sldId="2147483649"/>
              <ac:picMk id="8" creationId="{B92AA6B3-4501-47AC-B772-ED23A43ED8F2}"/>
            </ac:picMkLst>
          </pc:picChg>
        </pc:sldLayoutChg>
        <pc:sldLayoutChg chg="addSp modSp">
          <pc:chgData name="Ratomir Vukadin" userId="97f9f9d869f927ca" providerId="LiveId" clId="{43E8E604-2AE2-4455-BA63-992A15056B1B}" dt="2019-05-25T04:32:43.082" v="256" actId="1076"/>
          <pc:sldLayoutMkLst>
            <pc:docMk/>
            <pc:sldMasterMk cId="0" sldId="2147483648"/>
            <pc:sldLayoutMk cId="0" sldId="2147483650"/>
          </pc:sldLayoutMkLst>
          <pc:spChg chg="add mod">
            <ac:chgData name="Ratomir Vukadin" userId="97f9f9d869f927ca" providerId="LiveId" clId="{43E8E604-2AE2-4455-BA63-992A15056B1B}" dt="2019-05-25T04:32:43.082" v="256" actId="1076"/>
            <ac:spMkLst>
              <pc:docMk/>
              <pc:sldMasterMk cId="0" sldId="2147483648"/>
              <pc:sldLayoutMk cId="0" sldId="2147483650"/>
              <ac:spMk id="4" creationId="{5562AD7D-93AB-40C8-944A-53704B952792}"/>
            </ac:spMkLst>
          </pc:spChg>
        </pc:sldLayoutChg>
        <pc:sldLayoutChg chg="addSp modSp">
          <pc:chgData name="Ratomir Vukadin" userId="97f9f9d869f927ca" providerId="LiveId" clId="{43E8E604-2AE2-4455-BA63-992A15056B1B}" dt="2019-05-25T04:24:29.803" v="231" actId="14100"/>
          <pc:sldLayoutMkLst>
            <pc:docMk/>
            <pc:sldMasterMk cId="0" sldId="2147483648"/>
            <pc:sldLayoutMk cId="0" sldId="2147483653"/>
          </pc:sldLayoutMkLst>
          <pc:picChg chg="add mod">
            <ac:chgData name="Ratomir Vukadin" userId="97f9f9d869f927ca" providerId="LiveId" clId="{43E8E604-2AE2-4455-BA63-992A15056B1B}" dt="2019-05-25T04:24:29.803" v="231" actId="14100"/>
            <ac:picMkLst>
              <pc:docMk/>
              <pc:sldMasterMk cId="0" sldId="2147483648"/>
              <pc:sldLayoutMk cId="0" sldId="2147483653"/>
              <ac:picMk id="3" creationId="{A6437E00-1E9D-4A00-A018-456EEFEBE6F3}"/>
            </ac:picMkLst>
          </pc:picChg>
        </pc:sldLayoutChg>
        <pc:sldLayoutChg chg="addSp delSp del">
          <pc:chgData name="Ratomir Vukadin" userId="97f9f9d869f927ca" providerId="LiveId" clId="{43E8E604-2AE2-4455-BA63-992A15056B1B}" dt="2019-05-24T23:22:14.429" v="111" actId="2696"/>
          <pc:sldLayoutMkLst>
            <pc:docMk/>
            <pc:sldMasterMk cId="0" sldId="2147483648"/>
            <pc:sldLayoutMk cId="1580902429" sldId="2147483662"/>
          </pc:sldLayoutMkLst>
          <pc:spChg chg="add">
            <ac:chgData name="Ratomir Vukadin" userId="97f9f9d869f927ca" providerId="LiveId" clId="{43E8E604-2AE2-4455-BA63-992A15056B1B}" dt="2019-05-24T23:06:55.316" v="6"/>
            <ac:spMkLst>
              <pc:docMk/>
              <pc:sldMasterMk cId="0" sldId="2147483648"/>
              <pc:sldLayoutMk cId="1580902429" sldId="2147483662"/>
              <ac:spMk id="5" creationId="{F903C07B-B092-4CD0-A079-BBDED6779CC7}"/>
            </ac:spMkLst>
          </pc:spChg>
          <pc:spChg chg="add">
            <ac:chgData name="Ratomir Vukadin" userId="97f9f9d869f927ca" providerId="LiveId" clId="{43E8E604-2AE2-4455-BA63-992A15056B1B}" dt="2019-05-24T23:06:55.316" v="6"/>
            <ac:spMkLst>
              <pc:docMk/>
              <pc:sldMasterMk cId="0" sldId="2147483648"/>
              <pc:sldLayoutMk cId="1580902429" sldId="2147483662"/>
              <ac:spMk id="6" creationId="{71A03CE7-BC35-44FE-BA6B-5BBAA11E9ACE}"/>
            </ac:spMkLst>
          </pc:spChg>
          <pc:picChg chg="del">
            <ac:chgData name="Ratomir Vukadin" userId="97f9f9d869f927ca" providerId="LiveId" clId="{43E8E604-2AE2-4455-BA63-992A15056B1B}" dt="2019-05-24T23:05:10.964" v="2"/>
            <ac:picMkLst>
              <pc:docMk/>
              <pc:sldMasterMk cId="0" sldId="2147483648"/>
              <pc:sldLayoutMk cId="1580902429" sldId="2147483662"/>
              <ac:picMk id="3" creationId="{33612230-6031-404B-A37D-72B5EBE3299B}"/>
            </ac:picMkLst>
          </pc:picChg>
        </pc:sldLayoutChg>
        <pc:sldLayoutChg chg="addSp delSp del">
          <pc:chgData name="Ratomir Vukadin" userId="97f9f9d869f927ca" providerId="LiveId" clId="{43E8E604-2AE2-4455-BA63-992A15056B1B}" dt="2019-05-24T23:22:18.973" v="113" actId="2696"/>
          <pc:sldLayoutMkLst>
            <pc:docMk/>
            <pc:sldMasterMk cId="0" sldId="2147483648"/>
            <pc:sldLayoutMk cId="222296334" sldId="2147483663"/>
          </pc:sldLayoutMkLst>
          <pc:spChg chg="add">
            <ac:chgData name="Ratomir Vukadin" userId="97f9f9d869f927ca" providerId="LiveId" clId="{43E8E604-2AE2-4455-BA63-992A15056B1B}" dt="2019-05-24T23:06:58.263" v="7"/>
            <ac:spMkLst>
              <pc:docMk/>
              <pc:sldMasterMk cId="0" sldId="2147483648"/>
              <pc:sldLayoutMk cId="222296334" sldId="2147483663"/>
              <ac:spMk id="5" creationId="{E4C8680A-EB8A-4EC1-921B-C7676219C72C}"/>
            </ac:spMkLst>
          </pc:spChg>
          <pc:spChg chg="add">
            <ac:chgData name="Ratomir Vukadin" userId="97f9f9d869f927ca" providerId="LiveId" clId="{43E8E604-2AE2-4455-BA63-992A15056B1B}" dt="2019-05-24T23:06:58.263" v="7"/>
            <ac:spMkLst>
              <pc:docMk/>
              <pc:sldMasterMk cId="0" sldId="2147483648"/>
              <pc:sldLayoutMk cId="222296334" sldId="2147483663"/>
              <ac:spMk id="8" creationId="{D2C5EE62-FDA3-43AE-BDCC-C7832FB92E75}"/>
            </ac:spMkLst>
          </pc:spChg>
          <pc:picChg chg="del">
            <ac:chgData name="Ratomir Vukadin" userId="97f9f9d869f927ca" providerId="LiveId" clId="{43E8E604-2AE2-4455-BA63-992A15056B1B}" dt="2019-05-24T23:05:06.157" v="1"/>
            <ac:picMkLst>
              <pc:docMk/>
              <pc:sldMasterMk cId="0" sldId="2147483648"/>
              <pc:sldLayoutMk cId="222296334" sldId="2147483663"/>
              <ac:picMk id="7" creationId="{360E2DEF-680A-A34C-AE96-A53234B1DF9F}"/>
            </ac:picMkLst>
          </pc:picChg>
        </pc:sldLayoutChg>
        <pc:sldLayoutChg chg="addSp modSp">
          <pc:chgData name="Ratomir Vukadin" userId="97f9f9d869f927ca" providerId="LiveId" clId="{43E8E604-2AE2-4455-BA63-992A15056B1B}" dt="2019-05-25T05:45:56.835" v="542" actId="1076"/>
          <pc:sldLayoutMkLst>
            <pc:docMk/>
            <pc:sldMasterMk cId="0" sldId="2147483648"/>
            <pc:sldLayoutMk cId="2349904098" sldId="2147483664"/>
          </pc:sldLayoutMkLst>
          <pc:picChg chg="add mod">
            <ac:chgData name="Ratomir Vukadin" userId="97f9f9d869f927ca" providerId="LiveId" clId="{43E8E604-2AE2-4455-BA63-992A15056B1B}" dt="2019-05-25T05:45:56.835" v="542" actId="1076"/>
            <ac:picMkLst>
              <pc:docMk/>
              <pc:sldMasterMk cId="0" sldId="2147483648"/>
              <pc:sldLayoutMk cId="2349904098" sldId="2147483664"/>
              <ac:picMk id="3" creationId="{1E46CE63-1778-476C-9B62-1DFEC7EE3715}"/>
            </ac:picMkLst>
          </pc:picChg>
        </pc:sldLayoutChg>
        <pc:sldLayoutChg chg="addSp modSp">
          <pc:chgData name="Ratomir Vukadin" userId="97f9f9d869f927ca" providerId="LiveId" clId="{43E8E604-2AE2-4455-BA63-992A15056B1B}" dt="2019-05-24T23:29:01.025" v="139" actId="962"/>
          <pc:sldLayoutMkLst>
            <pc:docMk/>
            <pc:sldMasterMk cId="0" sldId="2147483648"/>
            <pc:sldLayoutMk cId="2814095339" sldId="2147483665"/>
          </pc:sldLayoutMkLst>
          <pc:picChg chg="add mod">
            <ac:chgData name="Ratomir Vukadin" userId="97f9f9d869f927ca" providerId="LiveId" clId="{43E8E604-2AE2-4455-BA63-992A15056B1B}" dt="2019-05-24T23:29:01.025" v="139" actId="962"/>
            <ac:picMkLst>
              <pc:docMk/>
              <pc:sldMasterMk cId="0" sldId="2147483648"/>
              <pc:sldLayoutMk cId="2814095339" sldId="2147483665"/>
              <ac:picMk id="3" creationId="{30D69BBF-000B-4F4C-BDC2-92F7C774ADB0}"/>
            </ac:picMkLst>
          </pc:picChg>
        </pc:sldLayoutChg>
        <pc:sldLayoutChg chg="addSp delSp">
          <pc:chgData name="Ratomir Vukadin" userId="97f9f9d869f927ca" providerId="LiveId" clId="{43E8E604-2AE2-4455-BA63-992A15056B1B}" dt="2019-05-25T04:33:29.662" v="258"/>
          <pc:sldLayoutMkLst>
            <pc:docMk/>
            <pc:sldMasterMk cId="0" sldId="2147483648"/>
            <pc:sldLayoutMk cId="2027684663" sldId="2147483666"/>
          </pc:sldLayoutMkLst>
          <pc:spChg chg="add">
            <ac:chgData name="Ratomir Vukadin" userId="97f9f9d869f927ca" providerId="LiveId" clId="{43E8E604-2AE2-4455-BA63-992A15056B1B}" dt="2019-05-25T04:32:51.003" v="257"/>
            <ac:spMkLst>
              <pc:docMk/>
              <pc:sldMasterMk cId="0" sldId="2147483648"/>
              <pc:sldLayoutMk cId="2027684663" sldId="2147483666"/>
              <ac:spMk id="5" creationId="{6E799D87-76F3-4456-A383-B266C46D5E24}"/>
            </ac:spMkLst>
          </pc:spChg>
          <pc:spChg chg="add">
            <ac:chgData name="Ratomir Vukadin" userId="97f9f9d869f927ca" providerId="LiveId" clId="{43E8E604-2AE2-4455-BA63-992A15056B1B}" dt="2019-05-25T04:33:29.662" v="258"/>
            <ac:spMkLst>
              <pc:docMk/>
              <pc:sldMasterMk cId="0" sldId="2147483648"/>
              <pc:sldLayoutMk cId="2027684663" sldId="2147483666"/>
              <ac:spMk id="8" creationId="{1FF2A615-779D-475F-A0D1-4AC8A8C51FA3}"/>
            </ac:spMkLst>
          </pc:spChg>
          <pc:picChg chg="del">
            <ac:chgData name="Ratomir Vukadin" userId="97f9f9d869f927ca" providerId="LiveId" clId="{43E8E604-2AE2-4455-BA63-992A15056B1B}" dt="2019-05-25T04:31:14.386" v="255"/>
            <ac:picMkLst>
              <pc:docMk/>
              <pc:sldMasterMk cId="0" sldId="2147483648"/>
              <pc:sldLayoutMk cId="2027684663" sldId="2147483666"/>
              <ac:picMk id="7" creationId="{360E2DEF-680A-A34C-AE96-A53234B1DF9F}"/>
            </ac:picMkLst>
          </pc:picChg>
        </pc:sldLayoutChg>
        <pc:sldLayoutChg chg="addSp delSp modSp">
          <pc:chgData name="Ratomir Vukadin" userId="97f9f9d869f927ca" providerId="LiveId" clId="{43E8E604-2AE2-4455-BA63-992A15056B1B}" dt="2019-05-25T05:45:47.676" v="540" actId="1076"/>
          <pc:sldLayoutMkLst>
            <pc:docMk/>
            <pc:sldMasterMk cId="0" sldId="2147483648"/>
            <pc:sldLayoutMk cId="3989861366" sldId="2147483667"/>
          </pc:sldLayoutMkLst>
          <pc:picChg chg="del">
            <ac:chgData name="Ratomir Vukadin" userId="97f9f9d869f927ca" providerId="LiveId" clId="{43E8E604-2AE2-4455-BA63-992A15056B1B}" dt="2019-05-25T04:41:37.082" v="274"/>
            <ac:picMkLst>
              <pc:docMk/>
              <pc:sldMasterMk cId="0" sldId="2147483648"/>
              <pc:sldLayoutMk cId="3989861366" sldId="2147483667"/>
              <ac:picMk id="6" creationId="{62AA13AC-4049-7249-9F5D-AA8E754798E8}"/>
            </ac:picMkLst>
          </pc:picChg>
          <pc:picChg chg="add mod">
            <ac:chgData name="Ratomir Vukadin" userId="97f9f9d869f927ca" providerId="LiveId" clId="{43E8E604-2AE2-4455-BA63-992A15056B1B}" dt="2019-05-25T05:45:47.676" v="540" actId="1076"/>
            <ac:picMkLst>
              <pc:docMk/>
              <pc:sldMasterMk cId="0" sldId="2147483648"/>
              <pc:sldLayoutMk cId="3989861366" sldId="2147483667"/>
              <ac:picMk id="7" creationId="{CD88E154-6FE0-407B-A599-7050C95372D7}"/>
            </ac:picMkLst>
          </pc:picChg>
        </pc:sldLayoutChg>
        <pc:sldLayoutChg chg="del">
          <pc:chgData name="Ratomir Vukadin" userId="97f9f9d869f927ca" providerId="LiveId" clId="{43E8E604-2AE2-4455-BA63-992A15056B1B}" dt="2019-05-25T04:27:38.897" v="241" actId="2696"/>
          <pc:sldLayoutMkLst>
            <pc:docMk/>
            <pc:sldMasterMk cId="0" sldId="2147483648"/>
            <pc:sldLayoutMk cId="390224825" sldId="2147483668"/>
          </pc:sldLayoutMkLst>
        </pc:sldLayoutChg>
      </pc:sldMasterChg>
      <pc:sldMasterChg chg="modSldLayout">
        <pc:chgData name="Ratomir Vukadin" userId="97f9f9d869f927ca" providerId="LiveId" clId="{43E8E604-2AE2-4455-BA63-992A15056B1B}" dt="2019-05-24T23:25:33.244" v="131"/>
        <pc:sldMasterMkLst>
          <pc:docMk/>
          <pc:sldMasterMk cId="342788257" sldId="2147483666"/>
        </pc:sldMasterMkLst>
        <pc:sldLayoutChg chg="addSp">
          <pc:chgData name="Ratomir Vukadin" userId="97f9f9d869f927ca" providerId="LiveId" clId="{43E8E604-2AE2-4455-BA63-992A15056B1B}" dt="2019-05-24T23:25:30.278" v="128"/>
          <pc:sldLayoutMkLst>
            <pc:docMk/>
            <pc:sldMasterMk cId="342788257" sldId="2147483666"/>
            <pc:sldLayoutMk cId="3895003864" sldId="2147483672"/>
          </pc:sldLayoutMkLst>
          <pc:picChg chg="add">
            <ac:chgData name="Ratomir Vukadin" userId="97f9f9d869f927ca" providerId="LiveId" clId="{43E8E604-2AE2-4455-BA63-992A15056B1B}" dt="2019-05-24T23:25:30.278" v="128"/>
            <ac:picMkLst>
              <pc:docMk/>
              <pc:sldMasterMk cId="342788257" sldId="2147483666"/>
              <pc:sldLayoutMk cId="3895003864" sldId="2147483672"/>
              <ac:picMk id="6" creationId="{1174E721-E00B-4D5D-96A1-5D2F92BC547D}"/>
            </ac:picMkLst>
          </pc:picChg>
        </pc:sldLayoutChg>
        <pc:sldLayoutChg chg="modTransition">
          <pc:chgData name="Ratomir Vukadin" userId="97f9f9d869f927ca" providerId="LiveId" clId="{43E8E604-2AE2-4455-BA63-992A15056B1B}" dt="2019-05-24T23:25:33.244" v="131"/>
          <pc:sldLayoutMkLst>
            <pc:docMk/>
            <pc:sldMasterMk cId="342788257" sldId="2147483666"/>
            <pc:sldLayoutMk cId="1228974785" sldId="214748367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microsoft.com/en-us/services/storage/data-lake-storage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microsoft.com/en-us/services/storage/data-lake-storag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B945A-A6A4-4B91-8584-F485F4D1952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3D6AE9-9390-4BC9-9FC9-E92DA9C5139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Azure Data Lake Storage Gen2</a:t>
          </a:r>
          <a:r>
            <a:rPr lang="en-US"/>
            <a:t> is the only data lake designed specifically for enterprises to run large scale analytics workloads in the cloud</a:t>
          </a:r>
        </a:p>
      </dgm:t>
    </dgm:pt>
    <dgm:pt modelId="{8C523083-D5D4-4067-9883-3E608BD6DD97}" type="parTrans" cxnId="{4DE1FF8A-2495-434D-8FCB-960D7E4E844F}">
      <dgm:prSet/>
      <dgm:spPr/>
      <dgm:t>
        <a:bodyPr/>
        <a:lstStyle/>
        <a:p>
          <a:endParaRPr lang="en-US"/>
        </a:p>
      </dgm:t>
    </dgm:pt>
    <dgm:pt modelId="{BD57480A-C29E-45C3-8BB7-A47FDF7BCA7E}" type="sibTrans" cxnId="{4DE1FF8A-2495-434D-8FCB-960D7E4E844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52CABA4-886D-4C6D-B52C-E06B7FBA4CA5}">
      <dgm:prSet/>
      <dgm:spPr/>
      <dgm:t>
        <a:bodyPr/>
        <a:lstStyle/>
        <a:p>
          <a:r>
            <a:rPr lang="en-US"/>
            <a:t>It unifies the core capabilities from the first generation of Azure Data Lake with a Hadoop compatible file system endpoint now directly integrated into Azure Blob Storage</a:t>
          </a:r>
        </a:p>
      </dgm:t>
    </dgm:pt>
    <dgm:pt modelId="{B9AC9986-420E-4AEC-940B-3DE41437CF89}" type="parTrans" cxnId="{2EDCD64A-CBCF-4D87-8244-D239EDD5399D}">
      <dgm:prSet/>
      <dgm:spPr/>
      <dgm:t>
        <a:bodyPr/>
        <a:lstStyle/>
        <a:p>
          <a:endParaRPr lang="en-US"/>
        </a:p>
      </dgm:t>
    </dgm:pt>
    <dgm:pt modelId="{686969D7-45D6-4E69-A6EC-36511BFB618F}" type="sibTrans" cxnId="{2EDCD64A-CBCF-4D87-8244-D239EDD5399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7FB703C-2480-4BFB-B311-CA4A952A74E2}">
      <dgm:prSet/>
      <dgm:spPr/>
      <dgm:t>
        <a:bodyPr/>
        <a:lstStyle/>
        <a:p>
          <a:r>
            <a:rPr lang="en-US" dirty="0"/>
            <a:t>Azure Data Lake Storage Gen 2 using popular open source frameworks such as Apache Spark, Hive, MapReduce, Kafka, Storm, and HBase in a secure manner</a:t>
          </a:r>
        </a:p>
      </dgm:t>
    </dgm:pt>
    <dgm:pt modelId="{9C6B9126-5125-4C38-AE13-0508004C7873}" type="parTrans" cxnId="{1F8DABF8-08CC-49D0-AA5D-F0FD785DB6A7}">
      <dgm:prSet/>
      <dgm:spPr/>
      <dgm:t>
        <a:bodyPr/>
        <a:lstStyle/>
        <a:p>
          <a:endParaRPr lang="en-US"/>
        </a:p>
      </dgm:t>
    </dgm:pt>
    <dgm:pt modelId="{31CD7FCC-8D57-4412-ACEB-CC886D4A0BA2}" type="sibTrans" cxnId="{1F8DABF8-08CC-49D0-AA5D-F0FD785DB6A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B927522-84D0-4B4C-A08C-6BC66AE8EC31}" type="pres">
      <dgm:prSet presAssocID="{EF4B945A-A6A4-4B91-8584-F485F4D1952F}" presName="Name0" presStyleCnt="0">
        <dgm:presLayoutVars>
          <dgm:animLvl val="lvl"/>
          <dgm:resizeHandles val="exact"/>
        </dgm:presLayoutVars>
      </dgm:prSet>
      <dgm:spPr/>
    </dgm:pt>
    <dgm:pt modelId="{851D0C43-81EA-4249-987B-7990EF06C939}" type="pres">
      <dgm:prSet presAssocID="{573D6AE9-9390-4BC9-9FC9-E92DA9C51391}" presName="compositeNode" presStyleCnt="0">
        <dgm:presLayoutVars>
          <dgm:bulletEnabled val="1"/>
        </dgm:presLayoutVars>
      </dgm:prSet>
      <dgm:spPr/>
    </dgm:pt>
    <dgm:pt modelId="{1481D7BE-6B44-4A20-B1EC-09308634923D}" type="pres">
      <dgm:prSet presAssocID="{573D6AE9-9390-4BC9-9FC9-E92DA9C51391}" presName="bgRect" presStyleLbl="bgAccFollowNode1" presStyleIdx="0" presStyleCnt="3"/>
      <dgm:spPr/>
    </dgm:pt>
    <dgm:pt modelId="{FF40EF5B-E949-467A-925B-A713DA0A9C0C}" type="pres">
      <dgm:prSet presAssocID="{BD57480A-C29E-45C3-8BB7-A47FDF7BCA7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6DF64551-077F-44C1-87C9-689C8820B8F9}" type="pres">
      <dgm:prSet presAssocID="{573D6AE9-9390-4BC9-9FC9-E92DA9C51391}" presName="bottomLine" presStyleLbl="alignNode1" presStyleIdx="1" presStyleCnt="6">
        <dgm:presLayoutVars/>
      </dgm:prSet>
      <dgm:spPr/>
    </dgm:pt>
    <dgm:pt modelId="{5AFB4CCB-6C5D-45E5-B4EC-5065296828BF}" type="pres">
      <dgm:prSet presAssocID="{573D6AE9-9390-4BC9-9FC9-E92DA9C51391}" presName="nodeText" presStyleLbl="bgAccFollowNode1" presStyleIdx="0" presStyleCnt="3">
        <dgm:presLayoutVars>
          <dgm:bulletEnabled val="1"/>
        </dgm:presLayoutVars>
      </dgm:prSet>
      <dgm:spPr/>
    </dgm:pt>
    <dgm:pt modelId="{C0CF7A66-2575-430E-BED8-0922F8B84C38}" type="pres">
      <dgm:prSet presAssocID="{BD57480A-C29E-45C3-8BB7-A47FDF7BCA7E}" presName="sibTrans" presStyleCnt="0"/>
      <dgm:spPr/>
    </dgm:pt>
    <dgm:pt modelId="{CABC530C-10BB-4B35-9D4C-BD2AC198E204}" type="pres">
      <dgm:prSet presAssocID="{252CABA4-886D-4C6D-B52C-E06B7FBA4CA5}" presName="compositeNode" presStyleCnt="0">
        <dgm:presLayoutVars>
          <dgm:bulletEnabled val="1"/>
        </dgm:presLayoutVars>
      </dgm:prSet>
      <dgm:spPr/>
    </dgm:pt>
    <dgm:pt modelId="{753E8BA4-F53B-4A48-BFAB-2A3F3D1C944B}" type="pres">
      <dgm:prSet presAssocID="{252CABA4-886D-4C6D-B52C-E06B7FBA4CA5}" presName="bgRect" presStyleLbl="bgAccFollowNode1" presStyleIdx="1" presStyleCnt="3"/>
      <dgm:spPr/>
    </dgm:pt>
    <dgm:pt modelId="{782AEBC2-1FE6-408C-AAE3-DE87A9353BB1}" type="pres">
      <dgm:prSet presAssocID="{686969D7-45D6-4E69-A6EC-36511BFB618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715F444-B482-4100-B0EF-A6C9D5BB08BD}" type="pres">
      <dgm:prSet presAssocID="{252CABA4-886D-4C6D-B52C-E06B7FBA4CA5}" presName="bottomLine" presStyleLbl="alignNode1" presStyleIdx="3" presStyleCnt="6">
        <dgm:presLayoutVars/>
      </dgm:prSet>
      <dgm:spPr/>
    </dgm:pt>
    <dgm:pt modelId="{424237F0-8813-4E8B-B550-09226C886189}" type="pres">
      <dgm:prSet presAssocID="{252CABA4-886D-4C6D-B52C-E06B7FBA4CA5}" presName="nodeText" presStyleLbl="bgAccFollowNode1" presStyleIdx="1" presStyleCnt="3">
        <dgm:presLayoutVars>
          <dgm:bulletEnabled val="1"/>
        </dgm:presLayoutVars>
      </dgm:prSet>
      <dgm:spPr/>
    </dgm:pt>
    <dgm:pt modelId="{C78CB028-374E-4451-BC40-1A5E55B91B80}" type="pres">
      <dgm:prSet presAssocID="{686969D7-45D6-4E69-A6EC-36511BFB618F}" presName="sibTrans" presStyleCnt="0"/>
      <dgm:spPr/>
    </dgm:pt>
    <dgm:pt modelId="{B27F4F6E-C1EB-441A-B7D8-A77E0BD2B1AB}" type="pres">
      <dgm:prSet presAssocID="{E7FB703C-2480-4BFB-B311-CA4A952A74E2}" presName="compositeNode" presStyleCnt="0">
        <dgm:presLayoutVars>
          <dgm:bulletEnabled val="1"/>
        </dgm:presLayoutVars>
      </dgm:prSet>
      <dgm:spPr/>
    </dgm:pt>
    <dgm:pt modelId="{29A67422-216C-43CD-91BA-8C5E43A3C1FB}" type="pres">
      <dgm:prSet presAssocID="{E7FB703C-2480-4BFB-B311-CA4A952A74E2}" presName="bgRect" presStyleLbl="bgAccFollowNode1" presStyleIdx="2" presStyleCnt="3"/>
      <dgm:spPr/>
    </dgm:pt>
    <dgm:pt modelId="{AD321546-9D77-4B3E-A8F7-5D98347B79E2}" type="pres">
      <dgm:prSet presAssocID="{31CD7FCC-8D57-4412-ACEB-CC886D4A0BA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886DFBC-4B4E-4AE8-8F3D-6E325BA44049}" type="pres">
      <dgm:prSet presAssocID="{E7FB703C-2480-4BFB-B311-CA4A952A74E2}" presName="bottomLine" presStyleLbl="alignNode1" presStyleIdx="5" presStyleCnt="6">
        <dgm:presLayoutVars/>
      </dgm:prSet>
      <dgm:spPr/>
    </dgm:pt>
    <dgm:pt modelId="{751B813D-2CC3-44A1-A5E5-2042F48A1163}" type="pres">
      <dgm:prSet presAssocID="{E7FB703C-2480-4BFB-B311-CA4A952A74E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912FF10-D017-4102-A5E7-4BE75E9BE142}" type="presOf" srcId="{31CD7FCC-8D57-4412-ACEB-CC886D4A0BA2}" destId="{AD321546-9D77-4B3E-A8F7-5D98347B79E2}" srcOrd="0" destOrd="0" presId="urn:microsoft.com/office/officeart/2016/7/layout/BasicLinearProcessNumbered"/>
    <dgm:cxn modelId="{83CC8D25-D830-484D-AA51-F5151E83CCC1}" type="presOf" srcId="{E7FB703C-2480-4BFB-B311-CA4A952A74E2}" destId="{751B813D-2CC3-44A1-A5E5-2042F48A1163}" srcOrd="1" destOrd="0" presId="urn:microsoft.com/office/officeart/2016/7/layout/BasicLinearProcessNumbered"/>
    <dgm:cxn modelId="{549D4D5B-380E-4DCB-B913-639D9A1860B7}" type="presOf" srcId="{E7FB703C-2480-4BFB-B311-CA4A952A74E2}" destId="{29A67422-216C-43CD-91BA-8C5E43A3C1FB}" srcOrd="0" destOrd="0" presId="urn:microsoft.com/office/officeart/2016/7/layout/BasicLinearProcessNumbered"/>
    <dgm:cxn modelId="{76599146-3664-483C-9FFC-37B45B414523}" type="presOf" srcId="{252CABA4-886D-4C6D-B52C-E06B7FBA4CA5}" destId="{424237F0-8813-4E8B-B550-09226C886189}" srcOrd="1" destOrd="0" presId="urn:microsoft.com/office/officeart/2016/7/layout/BasicLinearProcessNumbered"/>
    <dgm:cxn modelId="{2EDCD64A-CBCF-4D87-8244-D239EDD5399D}" srcId="{EF4B945A-A6A4-4B91-8584-F485F4D1952F}" destId="{252CABA4-886D-4C6D-B52C-E06B7FBA4CA5}" srcOrd="1" destOrd="0" parTransId="{B9AC9986-420E-4AEC-940B-3DE41437CF89}" sibTransId="{686969D7-45D6-4E69-A6EC-36511BFB618F}"/>
    <dgm:cxn modelId="{9E91E97F-66E3-4980-9320-1C64E5450011}" type="presOf" srcId="{252CABA4-886D-4C6D-B52C-E06B7FBA4CA5}" destId="{753E8BA4-F53B-4A48-BFAB-2A3F3D1C944B}" srcOrd="0" destOrd="0" presId="urn:microsoft.com/office/officeart/2016/7/layout/BasicLinearProcessNumbered"/>
    <dgm:cxn modelId="{4DE1FF8A-2495-434D-8FCB-960D7E4E844F}" srcId="{EF4B945A-A6A4-4B91-8584-F485F4D1952F}" destId="{573D6AE9-9390-4BC9-9FC9-E92DA9C51391}" srcOrd="0" destOrd="0" parTransId="{8C523083-D5D4-4067-9883-3E608BD6DD97}" sibTransId="{BD57480A-C29E-45C3-8BB7-A47FDF7BCA7E}"/>
    <dgm:cxn modelId="{8F465AA3-0E8A-42A4-ACBD-6F6D48DC1233}" type="presOf" srcId="{BD57480A-C29E-45C3-8BB7-A47FDF7BCA7E}" destId="{FF40EF5B-E949-467A-925B-A713DA0A9C0C}" srcOrd="0" destOrd="0" presId="urn:microsoft.com/office/officeart/2016/7/layout/BasicLinearProcessNumbered"/>
    <dgm:cxn modelId="{207FAAB7-9E4A-4F69-A3D7-907E5CC453AD}" type="presOf" srcId="{573D6AE9-9390-4BC9-9FC9-E92DA9C51391}" destId="{5AFB4CCB-6C5D-45E5-B4EC-5065296828BF}" srcOrd="1" destOrd="0" presId="urn:microsoft.com/office/officeart/2016/7/layout/BasicLinearProcessNumbered"/>
    <dgm:cxn modelId="{D3BDBDC1-C29E-443A-B52A-F27C2DE0A821}" type="presOf" srcId="{573D6AE9-9390-4BC9-9FC9-E92DA9C51391}" destId="{1481D7BE-6B44-4A20-B1EC-09308634923D}" srcOrd="0" destOrd="0" presId="urn:microsoft.com/office/officeart/2016/7/layout/BasicLinearProcessNumbered"/>
    <dgm:cxn modelId="{BB1B7DD3-F53E-4115-976F-7241F2B8C344}" type="presOf" srcId="{686969D7-45D6-4E69-A6EC-36511BFB618F}" destId="{782AEBC2-1FE6-408C-AAE3-DE87A9353BB1}" srcOrd="0" destOrd="0" presId="urn:microsoft.com/office/officeart/2016/7/layout/BasicLinearProcessNumbered"/>
    <dgm:cxn modelId="{1F8DABF8-08CC-49D0-AA5D-F0FD785DB6A7}" srcId="{EF4B945A-A6A4-4B91-8584-F485F4D1952F}" destId="{E7FB703C-2480-4BFB-B311-CA4A952A74E2}" srcOrd="2" destOrd="0" parTransId="{9C6B9126-5125-4C38-AE13-0508004C7873}" sibTransId="{31CD7FCC-8D57-4412-ACEB-CC886D4A0BA2}"/>
    <dgm:cxn modelId="{19E801F9-DEF8-4B8A-8936-5326300AA798}" type="presOf" srcId="{EF4B945A-A6A4-4B91-8584-F485F4D1952F}" destId="{2B927522-84D0-4B4C-A08C-6BC66AE8EC31}" srcOrd="0" destOrd="0" presId="urn:microsoft.com/office/officeart/2016/7/layout/BasicLinearProcessNumbered"/>
    <dgm:cxn modelId="{B19E1363-52C7-47DE-A38F-63287F38AAFE}" type="presParOf" srcId="{2B927522-84D0-4B4C-A08C-6BC66AE8EC31}" destId="{851D0C43-81EA-4249-987B-7990EF06C939}" srcOrd="0" destOrd="0" presId="urn:microsoft.com/office/officeart/2016/7/layout/BasicLinearProcessNumbered"/>
    <dgm:cxn modelId="{A8A1062E-E005-4C0E-95FF-1AE63AB88947}" type="presParOf" srcId="{851D0C43-81EA-4249-987B-7990EF06C939}" destId="{1481D7BE-6B44-4A20-B1EC-09308634923D}" srcOrd="0" destOrd="0" presId="urn:microsoft.com/office/officeart/2016/7/layout/BasicLinearProcessNumbered"/>
    <dgm:cxn modelId="{D0B83A1E-2C63-4135-A305-DA53B9EF88AE}" type="presParOf" srcId="{851D0C43-81EA-4249-987B-7990EF06C939}" destId="{FF40EF5B-E949-467A-925B-A713DA0A9C0C}" srcOrd="1" destOrd="0" presId="urn:microsoft.com/office/officeart/2016/7/layout/BasicLinearProcessNumbered"/>
    <dgm:cxn modelId="{36B2AE9D-3D85-4073-9C34-4A0798B21AB3}" type="presParOf" srcId="{851D0C43-81EA-4249-987B-7990EF06C939}" destId="{6DF64551-077F-44C1-87C9-689C8820B8F9}" srcOrd="2" destOrd="0" presId="urn:microsoft.com/office/officeart/2016/7/layout/BasicLinearProcessNumbered"/>
    <dgm:cxn modelId="{99ED52FD-51E8-4584-8220-4AA88E64F3BD}" type="presParOf" srcId="{851D0C43-81EA-4249-987B-7990EF06C939}" destId="{5AFB4CCB-6C5D-45E5-B4EC-5065296828BF}" srcOrd="3" destOrd="0" presId="urn:microsoft.com/office/officeart/2016/7/layout/BasicLinearProcessNumbered"/>
    <dgm:cxn modelId="{EA4A32F8-C7ED-4ADA-8C9D-55B74C4870A7}" type="presParOf" srcId="{2B927522-84D0-4B4C-A08C-6BC66AE8EC31}" destId="{C0CF7A66-2575-430E-BED8-0922F8B84C38}" srcOrd="1" destOrd="0" presId="urn:microsoft.com/office/officeart/2016/7/layout/BasicLinearProcessNumbered"/>
    <dgm:cxn modelId="{F6633560-BCF5-48C9-B83B-29AD4DDBE0AB}" type="presParOf" srcId="{2B927522-84D0-4B4C-A08C-6BC66AE8EC31}" destId="{CABC530C-10BB-4B35-9D4C-BD2AC198E204}" srcOrd="2" destOrd="0" presId="urn:microsoft.com/office/officeart/2016/7/layout/BasicLinearProcessNumbered"/>
    <dgm:cxn modelId="{C01E7CE0-1E93-4133-BED1-E2A9A59CD808}" type="presParOf" srcId="{CABC530C-10BB-4B35-9D4C-BD2AC198E204}" destId="{753E8BA4-F53B-4A48-BFAB-2A3F3D1C944B}" srcOrd="0" destOrd="0" presId="urn:microsoft.com/office/officeart/2016/7/layout/BasicLinearProcessNumbered"/>
    <dgm:cxn modelId="{A10AF8C1-B8AD-418D-978C-4A35784DA5B4}" type="presParOf" srcId="{CABC530C-10BB-4B35-9D4C-BD2AC198E204}" destId="{782AEBC2-1FE6-408C-AAE3-DE87A9353BB1}" srcOrd="1" destOrd="0" presId="urn:microsoft.com/office/officeart/2016/7/layout/BasicLinearProcessNumbered"/>
    <dgm:cxn modelId="{F7A8A90F-7E3E-4427-A0C2-E334A53CB60B}" type="presParOf" srcId="{CABC530C-10BB-4B35-9D4C-BD2AC198E204}" destId="{5715F444-B482-4100-B0EF-A6C9D5BB08BD}" srcOrd="2" destOrd="0" presId="urn:microsoft.com/office/officeart/2016/7/layout/BasicLinearProcessNumbered"/>
    <dgm:cxn modelId="{96C88FD7-DDDD-4CDA-9309-4D0396286D7D}" type="presParOf" srcId="{CABC530C-10BB-4B35-9D4C-BD2AC198E204}" destId="{424237F0-8813-4E8B-B550-09226C886189}" srcOrd="3" destOrd="0" presId="urn:microsoft.com/office/officeart/2016/7/layout/BasicLinearProcessNumbered"/>
    <dgm:cxn modelId="{41518763-53B8-4351-B6C3-912648702A7A}" type="presParOf" srcId="{2B927522-84D0-4B4C-A08C-6BC66AE8EC31}" destId="{C78CB028-374E-4451-BC40-1A5E55B91B80}" srcOrd="3" destOrd="0" presId="urn:microsoft.com/office/officeart/2016/7/layout/BasicLinearProcessNumbered"/>
    <dgm:cxn modelId="{80878D91-FB95-4A33-8946-917A2F028F3A}" type="presParOf" srcId="{2B927522-84D0-4B4C-A08C-6BC66AE8EC31}" destId="{B27F4F6E-C1EB-441A-B7D8-A77E0BD2B1AB}" srcOrd="4" destOrd="0" presId="urn:microsoft.com/office/officeart/2016/7/layout/BasicLinearProcessNumbered"/>
    <dgm:cxn modelId="{A0A08ADC-7809-40B4-9D4D-7910AEAFB6BD}" type="presParOf" srcId="{B27F4F6E-C1EB-441A-B7D8-A77E0BD2B1AB}" destId="{29A67422-216C-43CD-91BA-8C5E43A3C1FB}" srcOrd="0" destOrd="0" presId="urn:microsoft.com/office/officeart/2016/7/layout/BasicLinearProcessNumbered"/>
    <dgm:cxn modelId="{F3095DFF-0E2B-4446-86B8-3440FDB6C576}" type="presParOf" srcId="{B27F4F6E-C1EB-441A-B7D8-A77E0BD2B1AB}" destId="{AD321546-9D77-4B3E-A8F7-5D98347B79E2}" srcOrd="1" destOrd="0" presId="urn:microsoft.com/office/officeart/2016/7/layout/BasicLinearProcessNumbered"/>
    <dgm:cxn modelId="{5617E9DB-9F8C-4A39-8E6C-8389B14C12E0}" type="presParOf" srcId="{B27F4F6E-C1EB-441A-B7D8-A77E0BD2B1AB}" destId="{5886DFBC-4B4E-4AE8-8F3D-6E325BA44049}" srcOrd="2" destOrd="0" presId="urn:microsoft.com/office/officeart/2016/7/layout/BasicLinearProcessNumbered"/>
    <dgm:cxn modelId="{6EB5CDC3-E977-488E-9367-75833F898C8D}" type="presParOf" srcId="{B27F4F6E-C1EB-441A-B7D8-A77E0BD2B1AB}" destId="{751B813D-2CC3-44A1-A5E5-2042F48A116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1D7BE-6B44-4A20-B1EC-09308634923D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1"/>
            </a:rPr>
            <a:t>Azure Data Lake Storage Gen2</a:t>
          </a:r>
          <a:r>
            <a:rPr lang="en-US" sz="1800" kern="1200"/>
            <a:t> is the only data lake designed specifically for enterprises to run large scale analytics workloads in the cloud</a:t>
          </a:r>
        </a:p>
      </dsp:txBody>
      <dsp:txXfrm>
        <a:off x="0" y="1653508"/>
        <a:ext cx="3286125" cy="2610802"/>
      </dsp:txXfrm>
    </dsp:sp>
    <dsp:sp modelId="{FF40EF5B-E949-467A-925B-A713DA0A9C0C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6DF64551-077F-44C1-87C9-689C8820B8F9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254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E8BA4-F53B-4A48-BFAB-2A3F3D1C944B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unifies the core capabilities from the first generation of Azure Data Lake with a Hadoop compatible file system endpoint now directly integrated into Azure Blob Storage</a:t>
          </a:r>
        </a:p>
      </dsp:txBody>
      <dsp:txXfrm>
        <a:off x="3614737" y="1653508"/>
        <a:ext cx="3286125" cy="2610802"/>
      </dsp:txXfrm>
    </dsp:sp>
    <dsp:sp modelId="{782AEBC2-1FE6-408C-AAE3-DE87A9353BB1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254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5715F444-B482-4100-B0EF-A6C9D5BB08BD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254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67422-216C-43CD-91BA-8C5E43A3C1FB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Storage Gen 2 using popular open source frameworks such as Apache Spark, Hive, MapReduce, Kafka, Storm, and HBase in a secure manner</a:t>
          </a:r>
        </a:p>
      </dsp:txBody>
      <dsp:txXfrm>
        <a:off x="7229475" y="1653508"/>
        <a:ext cx="3286125" cy="2610802"/>
      </dsp:txXfrm>
    </dsp:sp>
    <dsp:sp modelId="{AD321546-9D77-4B3E-A8F7-5D98347B79E2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254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5886DFBC-4B4E-4AE8-8F3D-6E325BA44049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D9CA-17A7-44A2-A628-E25410F386E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2CEFE-0346-4EFF-9D99-E13C5B55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6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56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10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51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57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0576-ADFA-42C0-A516-8C23F6BE2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4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tting&#10;&#10;Description automatically generated">
            <a:extLst>
              <a:ext uri="{FF2B5EF4-FFF2-40B4-BE49-F238E27FC236}">
                <a16:creationId xmlns:a16="http://schemas.microsoft.com/office/drawing/2014/main" id="{B92AA6B3-4501-47AC-B772-ED23A43ED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1BB0-7746-4948-A57F-990C66A0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FD229-E78C-42AA-94E6-7F1E73DF2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DE1F-CD84-4114-B6CC-9F531069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1D570-C9E0-486A-905A-447F3DD8387F}" type="datetimeFigureOut">
              <a:rPr lang="sr-Latn-RS" smtClean="0"/>
              <a:t>25.5.2019.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941A5-2D06-4A24-B4A5-D8B5525A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1336F-012F-442C-95B8-CF547F80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8E57F-91FA-4E3D-8540-A615A0E3EFC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55028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051" y="0"/>
            <a:ext cx="7239739" cy="6858000"/>
          </a:xfrm>
        </p:spPr>
        <p:txBody>
          <a:bodyPr lIns="360000" anchor="ctr" anchorCtr="0"/>
          <a:lstStyle>
            <a:lvl1pPr algn="l">
              <a:defRPr sz="6349" b="0">
                <a:latin typeface="+mn-lt"/>
              </a:defRPr>
            </a:lvl1pPr>
          </a:lstStyle>
          <a:p>
            <a:r>
              <a:rPr lang="en-US" dirty="0"/>
              <a:t>Part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6CE63-1778-476C-9B62-1DFEC7EE3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9206"/>
            <a:ext cx="1911926" cy="13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04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&#10;&#10;Description automatically generated">
            <a:extLst>
              <a:ext uri="{FF2B5EF4-FFF2-40B4-BE49-F238E27FC236}">
                <a16:creationId xmlns:a16="http://schemas.microsoft.com/office/drawing/2014/main" id="{30D69BBF-000B-4F4C-BDC2-92F7C774A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53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99D87-76F3-4456-A383-B266C46D5E24}"/>
              </a:ext>
            </a:extLst>
          </p:cNvPr>
          <p:cNvSpPr/>
          <p:nvPr userDrawn="1"/>
        </p:nvSpPr>
        <p:spPr>
          <a:xfrm>
            <a:off x="0" y="6252322"/>
            <a:ext cx="12192000" cy="653970"/>
          </a:xfrm>
          <a:prstGeom prst="rect">
            <a:avLst/>
          </a:prstGeom>
          <a:solidFill>
            <a:srgbClr val="0C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F2A615-779D-475F-A0D1-4AC8A8C51FA3}"/>
              </a:ext>
            </a:extLst>
          </p:cNvPr>
          <p:cNvSpPr txBox="1">
            <a:spLocks/>
          </p:cNvSpPr>
          <p:nvPr userDrawn="1"/>
        </p:nvSpPr>
        <p:spPr>
          <a:xfrm>
            <a:off x="838200" y="6410758"/>
            <a:ext cx="1891496" cy="316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6EC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1400" dirty="0">
                <a:solidFill>
                  <a:srgbClr val="0C1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#tarabica19</a:t>
            </a:r>
          </a:p>
        </p:txBody>
      </p:sp>
    </p:spTree>
    <p:extLst>
      <p:ext uri="{BB962C8B-B14F-4D97-AF65-F5344CB8AC3E}">
        <p14:creationId xmlns:p14="http://schemas.microsoft.com/office/powerpoint/2010/main" val="202768466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8E154-6FE0-407B-A599-7050C9537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73" y="5536914"/>
            <a:ext cx="1911926" cy="13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613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2AD7D-93AB-40C8-944A-53704B952792}"/>
              </a:ext>
            </a:extLst>
          </p:cNvPr>
          <p:cNvSpPr/>
          <p:nvPr userDrawn="1"/>
        </p:nvSpPr>
        <p:spPr>
          <a:xfrm>
            <a:off x="0" y="6252322"/>
            <a:ext cx="12192000" cy="653970"/>
          </a:xfrm>
          <a:prstGeom prst="rect">
            <a:avLst/>
          </a:prstGeom>
          <a:solidFill>
            <a:srgbClr val="0C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37E00-1E9D-4A00-A018-456EEFEBE6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73" y="5509205"/>
            <a:ext cx="1911926" cy="13487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E4A16EC-1EC4-4D6A-980C-8552B6C76BB7}" type="datetime">
              <a:rPr lang="sr-Latn-RS" sz="1200" b="0" strike="noStrike" spc="-1">
                <a:solidFill>
                  <a:srgbClr val="8B8B8B"/>
                </a:solidFill>
                <a:latin typeface="Calibri"/>
              </a:rPr>
              <a:t>25.5.2019.</a:t>
            </a:fld>
            <a:endParaRPr lang="sr-Latn-R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sr-Latn-R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0556332-DFD7-459A-8C13-DD06DBF06540}" type="slidenum">
              <a:rPr lang="sr-Latn-R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sr-Latn-R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3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42.sv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11" Type="http://schemas.openxmlformats.org/officeDocument/2006/relationships/image" Target="../media/image47.png"/><Relationship Id="rId5" Type="http://schemas.openxmlformats.org/officeDocument/2006/relationships/image" Target="../media/image2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32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cs.microsoft.com/en-us/azure/hdinsight/hdinsight-hadoop-create-linux-clusters-a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4.jpeg"/><Relationship Id="rId5" Type="http://schemas.openxmlformats.org/officeDocument/2006/relationships/image" Target="../media/image9.tiff"/><Relationship Id="rId10" Type="http://schemas.openxmlformats.org/officeDocument/2006/relationships/image" Target="../media/image5.emf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omir/ADFv2WithDataLakeGen2/tree/mast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andkret/Cookbook" TargetMode="External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tomir/ADFv2WithDataLakeGen2/tree/master" TargetMode="External"/><Relationship Id="rId5" Type="http://schemas.openxmlformats.org/officeDocument/2006/relationships/hyperlink" Target="https://github.com/Ratomir/ADFv2" TargetMode="External"/><Relationship Id="rId4" Type="http://schemas.openxmlformats.org/officeDocument/2006/relationships/hyperlink" Target="https://docs.microsoft.com/en-us/azure/data-factory/introduc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omir/ADFv2WithDataLakeGen2/tree/mast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01C73-4942-6F45-AD41-27918606F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554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571997" y="3847269"/>
            <a:ext cx="8241506" cy="2438493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ETL / ELT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880C24A-F30D-4361-907D-86233387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451" y="4571699"/>
            <a:ext cx="7618598" cy="1447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BA370C-4195-4ECF-81C8-B444ADBAC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6123" y="4628838"/>
            <a:ext cx="1333254" cy="13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8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ETL - Extract Transform Load</a:t>
            </a:r>
          </a:p>
        </p:txBody>
      </p:sp>
      <p:pic>
        <p:nvPicPr>
          <p:cNvPr id="19" name="Graphic 8" descr="Gears">
            <a:extLst>
              <a:ext uri="{FF2B5EF4-FFF2-40B4-BE49-F238E27FC236}">
                <a16:creationId xmlns:a16="http://schemas.microsoft.com/office/drawing/2014/main" id="{6817438E-E481-42E0-8299-A4BB3D60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20" name="Graphic 10">
            <a:extLst>
              <a:ext uri="{FF2B5EF4-FFF2-40B4-BE49-F238E27FC236}">
                <a16:creationId xmlns:a16="http://schemas.microsoft.com/office/drawing/2014/main" id="{CAE6DD70-BF8D-401A-B508-6711E3AA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A47C79-BAFC-44A4-A5CD-89ADE9C526EF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2B9A10-50E9-4112-9AE9-A765E4A9873E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A68E70-FF44-4643-8296-40EC11B38DD4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299B82-F8FB-447C-A48E-2359391BDB9A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0A372DF-0424-4502-9DBC-6DCB621EA03A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7A675A8-4947-4431-8B79-6EADE22EAE0C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12EC2C9-94BB-46C0-A1F1-1B7ECE870F7F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980FCC5-9B10-4D87-9F95-45412D79256A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D4B28E-D14D-4DEF-AB5F-4CD46DF9556C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87070F-8743-442A-A8FA-ED20CE10BBF7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39BA3F-DFFA-4CC9-A19D-7EDA212707B1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8A8F10-5410-4EB0-9AD9-AB6E976FE7A0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AEF0189-FD2B-4867-9A0D-AD70A6D3A2EB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ACCC42C-9523-4A40-A12C-FE24A7D2839E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- </a:t>
            </a:r>
            <a:r>
              <a:rPr lang="en-US" dirty="0">
                <a:solidFill>
                  <a:schemeClr val="accent1"/>
                </a:solidFill>
              </a:rPr>
              <a:t>Extract</a:t>
            </a:r>
            <a:r>
              <a:rPr lang="en-US" dirty="0"/>
              <a:t> Transform Load</a:t>
            </a:r>
          </a:p>
        </p:txBody>
      </p:sp>
    </p:spTree>
    <p:extLst>
      <p:ext uri="{BB962C8B-B14F-4D97-AF65-F5344CB8AC3E}">
        <p14:creationId xmlns:p14="http://schemas.microsoft.com/office/powerpoint/2010/main" val="29250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E7130DC-A1A8-4C72-9FEC-1E24B5648339}"/>
              </a:ext>
            </a:extLst>
          </p:cNvPr>
          <p:cNvSpPr/>
          <p:nvPr/>
        </p:nvSpPr>
        <p:spPr>
          <a:xfrm>
            <a:off x="4353808" y="3196122"/>
            <a:ext cx="571395" cy="571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66DFD-A770-4221-85DC-3AA10EA8F0F7}"/>
              </a:ext>
            </a:extLst>
          </p:cNvPr>
          <p:cNvSpPr/>
          <p:nvPr/>
        </p:nvSpPr>
        <p:spPr>
          <a:xfrm>
            <a:off x="4410947" y="3253261"/>
            <a:ext cx="457117" cy="457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E5ABD9-7AE8-4547-AEE1-6724EF9EC3FA}"/>
              </a:ext>
            </a:extLst>
          </p:cNvPr>
          <p:cNvSpPr/>
          <p:nvPr/>
        </p:nvSpPr>
        <p:spPr>
          <a:xfrm>
            <a:off x="4449041" y="3291354"/>
            <a:ext cx="380930" cy="380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20726D-A322-4DB8-BBB2-60D1D9BC1C94}"/>
              </a:ext>
            </a:extLst>
          </p:cNvPr>
          <p:cNvSpPr/>
          <p:nvPr/>
        </p:nvSpPr>
        <p:spPr>
          <a:xfrm>
            <a:off x="4410947" y="3253261"/>
            <a:ext cx="457117" cy="4571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E04560-4289-41CF-A7F9-7145A0B23F1C}"/>
              </a:ext>
            </a:extLst>
          </p:cNvPr>
          <p:cNvSpPr/>
          <p:nvPr/>
        </p:nvSpPr>
        <p:spPr>
          <a:xfrm>
            <a:off x="4353808" y="3196122"/>
            <a:ext cx="571395" cy="571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69CAA0-A884-4225-909F-48504670AD53}"/>
              </a:ext>
            </a:extLst>
          </p:cNvPr>
          <p:cNvSpPr/>
          <p:nvPr/>
        </p:nvSpPr>
        <p:spPr>
          <a:xfrm>
            <a:off x="4449041" y="3291354"/>
            <a:ext cx="380930" cy="380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885054-A9AB-4D75-B47B-284A7211ECC8}"/>
              </a:ext>
            </a:extLst>
          </p:cNvPr>
          <p:cNvSpPr/>
          <p:nvPr/>
        </p:nvSpPr>
        <p:spPr>
          <a:xfrm>
            <a:off x="4449041" y="3291354"/>
            <a:ext cx="380930" cy="3809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00B5BF-697B-48D0-BDFE-6088FEDEEB28}"/>
              </a:ext>
            </a:extLst>
          </p:cNvPr>
          <p:cNvSpPr/>
          <p:nvPr/>
        </p:nvSpPr>
        <p:spPr>
          <a:xfrm>
            <a:off x="4353808" y="3196122"/>
            <a:ext cx="571395" cy="571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76FD91-EBBB-4391-BA50-CE25BEE95E96}"/>
              </a:ext>
            </a:extLst>
          </p:cNvPr>
          <p:cNvSpPr/>
          <p:nvPr/>
        </p:nvSpPr>
        <p:spPr>
          <a:xfrm>
            <a:off x="4410947" y="3253261"/>
            <a:ext cx="457117" cy="4571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EC4FE-FFBE-493D-98A6-FDFEC4FF0D73}"/>
              </a:ext>
            </a:extLst>
          </p:cNvPr>
          <p:cNvSpPr/>
          <p:nvPr/>
        </p:nvSpPr>
        <p:spPr>
          <a:xfrm>
            <a:off x="4353808" y="3196122"/>
            <a:ext cx="571395" cy="57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30D2C4F-642D-4726-B2E2-385A1E491D9E}"/>
              </a:ext>
            </a:extLst>
          </p:cNvPr>
          <p:cNvSpPr/>
          <p:nvPr/>
        </p:nvSpPr>
        <p:spPr>
          <a:xfrm>
            <a:off x="4449041" y="3291354"/>
            <a:ext cx="380930" cy="3809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E7C8D8-9775-48DC-841B-C591C86E0B54}"/>
              </a:ext>
            </a:extLst>
          </p:cNvPr>
          <p:cNvSpPr/>
          <p:nvPr/>
        </p:nvSpPr>
        <p:spPr>
          <a:xfrm>
            <a:off x="4410947" y="3253261"/>
            <a:ext cx="457117" cy="4571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6E869D-27E3-442F-A434-5CB98F06A4AF}"/>
              </a:ext>
            </a:extLst>
          </p:cNvPr>
          <p:cNvGrpSpPr/>
          <p:nvPr/>
        </p:nvGrpSpPr>
        <p:grpSpPr>
          <a:xfrm>
            <a:off x="381797" y="2095656"/>
            <a:ext cx="3809299" cy="2666508"/>
            <a:chOff x="360000" y="1980269"/>
            <a:chExt cx="3600000" cy="25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5A8239-FC33-43D2-8527-4999D098303B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CA837C-AF70-4EE2-AE63-5282E29EDA78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7EE6B1-A9C5-42AF-B962-0803FD8166BC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DC412A-ACE8-4326-8BF9-DA089EF17E30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A83991-78AD-418A-B789-1F889C94E96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A09D760-6871-4384-B4BB-9DFED13DF23A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550C3C-D102-4392-A02C-C68029056D9B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1A8513D-A911-464B-A2DB-CBFF1F6B657B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83EF11-F754-4BDC-BEEA-8B6251E69B6F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BFC1E0-6148-447F-851D-3FDB4D6CA9AF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5D176A-F1ED-4ECC-A491-ABD0F3A07F63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EBC476-47D4-4D73-82BC-B69D97C4EDCB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C7805E-E3F2-4CCA-8926-99E8931E38B7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- Extract </a:t>
            </a:r>
            <a:r>
              <a:rPr lang="en-US" dirty="0">
                <a:solidFill>
                  <a:schemeClr val="accent1"/>
                </a:solidFill>
              </a:rPr>
              <a:t>Transform</a:t>
            </a:r>
            <a:r>
              <a:rPr lang="en-US" dirty="0"/>
              <a:t> Load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D9B89D-7ECD-4814-9093-E4811994177A}"/>
              </a:ext>
            </a:extLst>
          </p:cNvPr>
          <p:cNvGrpSpPr>
            <a:grpSpLocks noChangeAspect="1"/>
          </p:cNvGrpSpPr>
          <p:nvPr/>
        </p:nvGrpSpPr>
        <p:grpSpPr>
          <a:xfrm>
            <a:off x="4093533" y="2857607"/>
            <a:ext cx="1142790" cy="1142790"/>
            <a:chOff x="3852725" y="1134087"/>
            <a:chExt cx="1080000" cy="1080000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2A137DC-9EC3-459E-B490-886225414B4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1134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8" name="Graphic 37" descr="Gears">
              <a:extLst>
                <a:ext uri="{FF2B5EF4-FFF2-40B4-BE49-F238E27FC236}">
                  <a16:creationId xmlns:a16="http://schemas.microsoft.com/office/drawing/2014/main" id="{FD08287B-1557-4BC0-ABD2-AC3B1CC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2725" y="1224087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CBF2A2-4CCD-4CFC-81C7-088816A8AF60}"/>
              </a:ext>
            </a:extLst>
          </p:cNvPr>
          <p:cNvCxnSpPr>
            <a:stCxn id="31" idx="0"/>
            <a:endCxn id="30" idx="2"/>
          </p:cNvCxnSpPr>
          <p:nvPr/>
        </p:nvCxnSpPr>
        <p:spPr>
          <a:xfrm flipV="1">
            <a:off x="7238532" y="2667049"/>
            <a:ext cx="190465" cy="381215"/>
          </a:xfrm>
          <a:prstGeom prst="line">
            <a:avLst/>
          </a:prstGeom>
          <a:ln w="762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490163-49A0-43B9-AE59-C4C987FC3D6D}"/>
              </a:ext>
            </a:extLst>
          </p:cNvPr>
          <p:cNvCxnSpPr>
            <a:cxnSpLocks/>
            <a:stCxn id="31" idx="1"/>
            <a:endCxn id="34" idx="3"/>
          </p:cNvCxnSpPr>
          <p:nvPr/>
        </p:nvCxnSpPr>
        <p:spPr>
          <a:xfrm flipH="1" flipV="1">
            <a:off x="6476091" y="3238536"/>
            <a:ext cx="381513" cy="190658"/>
          </a:xfrm>
          <a:prstGeom prst="line">
            <a:avLst/>
          </a:prstGeom>
          <a:ln w="762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124FEF-ABE1-489F-B39A-963C87C10AB1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48067" y="3810124"/>
            <a:ext cx="190465" cy="380644"/>
          </a:xfrm>
          <a:prstGeom prst="line">
            <a:avLst/>
          </a:prstGeom>
          <a:ln w="762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56447E-5FF8-475A-8497-2D841B3B1473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7619461" y="3429194"/>
            <a:ext cx="380930" cy="190465"/>
          </a:xfrm>
          <a:prstGeom prst="line">
            <a:avLst/>
          </a:prstGeom>
          <a:ln w="762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582AD-3BF6-4876-8BA6-F9D89A4C6231}"/>
              </a:ext>
            </a:extLst>
          </p:cNvPr>
          <p:cNvGrpSpPr/>
          <p:nvPr/>
        </p:nvGrpSpPr>
        <p:grpSpPr>
          <a:xfrm>
            <a:off x="382180" y="2095940"/>
            <a:ext cx="3809299" cy="2666508"/>
            <a:chOff x="360000" y="1980269"/>
            <a:chExt cx="3600000" cy="2520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6ABAB-524F-47C2-948D-2AB135720132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E7130DC-A1A8-4C72-9FEC-1E24B5648339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B66DFD-A770-4221-85DC-3AA10EA8F0F7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2E5ABD9-7AE8-4547-AEE1-6724EF9EC3FA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20726D-A322-4DB8-BBB2-60D1D9BC1C94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E04560-4289-41CF-A7F9-7145A0B23F1C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569CAA0-A884-4225-909F-48504670AD53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D885054-A9AB-4D75-B47B-284A7211ECC8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900B5BF-697B-48D0-BDFE-6088FEDEEB28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76FD91-EBBB-4391-BA50-CE25BEE95E96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1EC4FE-FFBE-493D-98A6-FDFEC4FF0D73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D2C4F-642D-4726-B2E2-385A1E491D9E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E7C8D8-9775-48DC-841B-C591C86E0B54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EE6B1-A9C5-42AF-B962-0803FD8166BC}"/>
              </a:ext>
            </a:extLst>
          </p:cNvPr>
          <p:cNvSpPr/>
          <p:nvPr/>
        </p:nvSpPr>
        <p:spPr>
          <a:xfrm>
            <a:off x="6857601" y="4190768"/>
            <a:ext cx="380930" cy="380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550C3C-D102-4392-A02C-C68029056D9B}"/>
              </a:ext>
            </a:extLst>
          </p:cNvPr>
          <p:cNvSpPr/>
          <p:nvPr/>
        </p:nvSpPr>
        <p:spPr>
          <a:xfrm>
            <a:off x="8000391" y="3429193"/>
            <a:ext cx="380930" cy="380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A8513D-A911-464B-A2DB-CBFF1F6B657B}"/>
              </a:ext>
            </a:extLst>
          </p:cNvPr>
          <p:cNvSpPr/>
          <p:nvPr/>
        </p:nvSpPr>
        <p:spPr>
          <a:xfrm>
            <a:off x="7238532" y="2286118"/>
            <a:ext cx="380930" cy="380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83EF11-F754-4BDC-BEEA-8B6251E69B6F}"/>
              </a:ext>
            </a:extLst>
          </p:cNvPr>
          <p:cNvSpPr/>
          <p:nvPr/>
        </p:nvSpPr>
        <p:spPr>
          <a:xfrm>
            <a:off x="6857602" y="3048264"/>
            <a:ext cx="761860" cy="7618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EBC476-47D4-4D73-82BC-B69D97C4EDCB}"/>
              </a:ext>
            </a:extLst>
          </p:cNvPr>
          <p:cNvSpPr/>
          <p:nvPr/>
        </p:nvSpPr>
        <p:spPr>
          <a:xfrm>
            <a:off x="6095160" y="3048070"/>
            <a:ext cx="380930" cy="380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- Extract </a:t>
            </a:r>
            <a:r>
              <a:rPr lang="en-US" dirty="0">
                <a:solidFill>
                  <a:schemeClr val="accent1"/>
                </a:solidFill>
              </a:rPr>
              <a:t>Transform</a:t>
            </a:r>
            <a:r>
              <a:rPr lang="en-US" dirty="0"/>
              <a:t> Load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D9B89D-7ECD-4814-9093-E4811994177A}"/>
              </a:ext>
            </a:extLst>
          </p:cNvPr>
          <p:cNvGrpSpPr>
            <a:grpSpLocks noChangeAspect="1"/>
          </p:cNvGrpSpPr>
          <p:nvPr/>
        </p:nvGrpSpPr>
        <p:grpSpPr>
          <a:xfrm>
            <a:off x="4093533" y="2857607"/>
            <a:ext cx="1142790" cy="1142790"/>
            <a:chOff x="3852725" y="1134087"/>
            <a:chExt cx="1080000" cy="1080000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2A137DC-9EC3-459E-B490-886225414B4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1134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8" name="Graphic 37" descr="Gears">
              <a:extLst>
                <a:ext uri="{FF2B5EF4-FFF2-40B4-BE49-F238E27FC236}">
                  <a16:creationId xmlns:a16="http://schemas.microsoft.com/office/drawing/2014/main" id="{FD08287B-1557-4BC0-ABD2-AC3B1CC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2725" y="1224087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8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128C13-A197-4EE6-ACA1-8480A6FFEE11}"/>
              </a:ext>
            </a:extLst>
          </p:cNvPr>
          <p:cNvGrpSpPr/>
          <p:nvPr/>
        </p:nvGrpSpPr>
        <p:grpSpPr>
          <a:xfrm>
            <a:off x="5333883" y="2095940"/>
            <a:ext cx="3809299" cy="2666508"/>
            <a:chOff x="5040000" y="1980269"/>
            <a:chExt cx="3600000" cy="252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5A8239-FC33-43D2-8527-4999D098303B}"/>
                </a:ext>
              </a:extLst>
            </p:cNvPr>
            <p:cNvSpPr/>
            <p:nvPr/>
          </p:nvSpPr>
          <p:spPr>
            <a:xfrm>
              <a:off x="504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5DA109-469E-48E5-B50A-044B31E5FB52}"/>
                </a:ext>
              </a:extLst>
            </p:cNvPr>
            <p:cNvGrpSpPr/>
            <p:nvPr/>
          </p:nvGrpSpPr>
          <p:grpSpPr>
            <a:xfrm>
              <a:off x="5759450" y="2160000"/>
              <a:ext cx="2160550" cy="2160000"/>
              <a:chOff x="5759450" y="2160000"/>
              <a:chExt cx="2160550" cy="21600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11499E3-69EE-4475-90F2-0011C60D421B}"/>
                  </a:ext>
                </a:extLst>
              </p:cNvPr>
              <p:cNvCxnSpPr>
                <a:stCxn id="52" idx="0"/>
                <a:endCxn id="51" idx="2"/>
              </p:cNvCxnSpPr>
              <p:nvPr/>
            </p:nvCxnSpPr>
            <p:spPr>
              <a:xfrm flipV="1">
                <a:off x="6840000" y="2520000"/>
                <a:ext cx="180000" cy="360269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F60A937-2ACD-49AF-8637-0108E0321BC9}"/>
                  </a:ext>
                </a:extLst>
              </p:cNvPr>
              <p:cNvCxnSpPr>
                <a:cxnSpLocks/>
                <a:stCxn id="52" idx="1"/>
                <a:endCxn id="53" idx="3"/>
              </p:cNvCxnSpPr>
              <p:nvPr/>
            </p:nvCxnSpPr>
            <p:spPr>
              <a:xfrm flipH="1" flipV="1">
                <a:off x="6119450" y="3060087"/>
                <a:ext cx="360550" cy="180182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696C4CB-C4F9-4BF0-9B32-7227C5DCB6CB}"/>
                  </a:ext>
                </a:extLst>
              </p:cNvPr>
              <p:cNvCxnSpPr>
                <a:cxnSpLocks/>
                <a:stCxn id="52" idx="2"/>
                <a:endCxn id="49" idx="0"/>
              </p:cNvCxnSpPr>
              <p:nvPr/>
            </p:nvCxnSpPr>
            <p:spPr>
              <a:xfrm flipH="1">
                <a:off x="6660000" y="3600269"/>
                <a:ext cx="180000" cy="359731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DEDE9F8-A646-4942-8766-B26317BA8C32}"/>
                  </a:ext>
                </a:extLst>
              </p:cNvPr>
              <p:cNvCxnSpPr>
                <a:cxnSpLocks/>
                <a:stCxn id="52" idx="3"/>
                <a:endCxn id="50" idx="1"/>
              </p:cNvCxnSpPr>
              <p:nvPr/>
            </p:nvCxnSpPr>
            <p:spPr>
              <a:xfrm>
                <a:off x="7200000" y="3240269"/>
                <a:ext cx="360000" cy="180000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5B31A27-FF25-44A2-A833-ECD5CFE8C842}"/>
                  </a:ext>
                </a:extLst>
              </p:cNvPr>
              <p:cNvSpPr/>
              <p:nvPr/>
            </p:nvSpPr>
            <p:spPr>
              <a:xfrm>
                <a:off x="6480000" y="3960000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3E0EBA-1751-4CB4-9611-8D72E0793223}"/>
                  </a:ext>
                </a:extLst>
              </p:cNvPr>
              <p:cNvSpPr/>
              <p:nvPr/>
            </p:nvSpPr>
            <p:spPr>
              <a:xfrm>
                <a:off x="7560000" y="3240269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3DA6BB-6E5C-4A08-9CE8-D97421A0FCC9}"/>
                  </a:ext>
                </a:extLst>
              </p:cNvPr>
              <p:cNvSpPr/>
              <p:nvPr/>
            </p:nvSpPr>
            <p:spPr>
              <a:xfrm>
                <a:off x="6840000" y="2160000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1B836D-D428-4AB0-AAA7-FB9B0A9C0F50}"/>
                  </a:ext>
                </a:extLst>
              </p:cNvPr>
              <p:cNvSpPr/>
              <p:nvPr/>
            </p:nvSpPr>
            <p:spPr>
              <a:xfrm>
                <a:off x="6480000" y="2880269"/>
                <a:ext cx="720000" cy="72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917865-B9C4-4B23-826B-938CF1007AD1}"/>
                  </a:ext>
                </a:extLst>
              </p:cNvPr>
              <p:cNvSpPr/>
              <p:nvPr/>
            </p:nvSpPr>
            <p:spPr>
              <a:xfrm>
                <a:off x="5759450" y="2880087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582AD-3BF6-4876-8BA6-F9D89A4C6231}"/>
              </a:ext>
            </a:extLst>
          </p:cNvPr>
          <p:cNvGrpSpPr/>
          <p:nvPr/>
        </p:nvGrpSpPr>
        <p:grpSpPr>
          <a:xfrm>
            <a:off x="382180" y="2095940"/>
            <a:ext cx="3809299" cy="2666508"/>
            <a:chOff x="360000" y="1980269"/>
            <a:chExt cx="3600000" cy="2520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6ABAB-524F-47C2-948D-2AB135720132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E7130DC-A1A8-4C72-9FEC-1E24B5648339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B66DFD-A770-4221-85DC-3AA10EA8F0F7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2E5ABD9-7AE8-4547-AEE1-6724EF9EC3FA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20726D-A322-4DB8-BBB2-60D1D9BC1C94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E04560-4289-41CF-A7F9-7145A0B23F1C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569CAA0-A884-4225-909F-48504670AD53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D885054-A9AB-4D75-B47B-284A7211ECC8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900B5BF-697B-48D0-BDFE-6088FEDEEB28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76FD91-EBBB-4391-BA50-CE25BEE95E96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1EC4FE-FFBE-493D-98A6-FDFEC4FF0D73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D2C4F-642D-4726-B2E2-385A1E491D9E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E7C8D8-9775-48DC-841B-C591C86E0B54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- Extract Transform </a:t>
            </a:r>
            <a:r>
              <a:rPr lang="en-US" dirty="0">
                <a:solidFill>
                  <a:schemeClr val="accent1"/>
                </a:solidFill>
              </a:rPr>
              <a:t>Load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D9B89D-7ECD-4814-9093-E4811994177A}"/>
              </a:ext>
            </a:extLst>
          </p:cNvPr>
          <p:cNvGrpSpPr>
            <a:grpSpLocks noChangeAspect="1"/>
          </p:cNvGrpSpPr>
          <p:nvPr/>
        </p:nvGrpSpPr>
        <p:grpSpPr>
          <a:xfrm>
            <a:off x="4093533" y="2857607"/>
            <a:ext cx="1142790" cy="1142790"/>
            <a:chOff x="3852725" y="1134087"/>
            <a:chExt cx="1080000" cy="1080000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2A137DC-9EC3-459E-B490-886225414B4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1134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8" name="Graphic 37" descr="Gears">
              <a:extLst>
                <a:ext uri="{FF2B5EF4-FFF2-40B4-BE49-F238E27FC236}">
                  <a16:creationId xmlns:a16="http://schemas.microsoft.com/office/drawing/2014/main" id="{FD08287B-1557-4BC0-ABD2-AC3B1CCD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2725" y="1224087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92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1839524-54A6-4A87-97DF-7240B043E814}"/>
              </a:ext>
            </a:extLst>
          </p:cNvPr>
          <p:cNvGrpSpPr/>
          <p:nvPr/>
        </p:nvGrpSpPr>
        <p:grpSpPr>
          <a:xfrm>
            <a:off x="5333883" y="2095940"/>
            <a:ext cx="3809299" cy="2666508"/>
            <a:chOff x="5040000" y="1980269"/>
            <a:chExt cx="3600000" cy="2520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EAEA46-8A30-40E1-AAA2-61B6DDB48297}"/>
                </a:ext>
              </a:extLst>
            </p:cNvPr>
            <p:cNvSpPr/>
            <p:nvPr/>
          </p:nvSpPr>
          <p:spPr>
            <a:xfrm>
              <a:off x="504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BA4EAF-859F-4A1C-ACD3-43D3FE5DD935}"/>
                </a:ext>
              </a:extLst>
            </p:cNvPr>
            <p:cNvGrpSpPr/>
            <p:nvPr/>
          </p:nvGrpSpPr>
          <p:grpSpPr>
            <a:xfrm>
              <a:off x="5759450" y="2160000"/>
              <a:ext cx="2160550" cy="2160000"/>
              <a:chOff x="5759450" y="2160000"/>
              <a:chExt cx="2160550" cy="2160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007252A-D33D-4CB1-B08E-BFA5E7B91843}"/>
                  </a:ext>
                </a:extLst>
              </p:cNvPr>
              <p:cNvCxnSpPr>
                <a:stCxn id="84" idx="0"/>
                <a:endCxn id="83" idx="2"/>
              </p:cNvCxnSpPr>
              <p:nvPr/>
            </p:nvCxnSpPr>
            <p:spPr>
              <a:xfrm flipV="1">
                <a:off x="6840000" y="2520000"/>
                <a:ext cx="180000" cy="360269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C911338-E471-4033-A469-10420C57CE65}"/>
                  </a:ext>
                </a:extLst>
              </p:cNvPr>
              <p:cNvCxnSpPr>
                <a:cxnSpLocks/>
                <a:stCxn id="84" idx="1"/>
                <a:endCxn id="85" idx="3"/>
              </p:cNvCxnSpPr>
              <p:nvPr/>
            </p:nvCxnSpPr>
            <p:spPr>
              <a:xfrm flipH="1" flipV="1">
                <a:off x="6119450" y="3060087"/>
                <a:ext cx="360550" cy="180182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8D6DC7-9040-4A8A-AF6D-FD633BA06218}"/>
                  </a:ext>
                </a:extLst>
              </p:cNvPr>
              <p:cNvCxnSpPr>
                <a:cxnSpLocks/>
                <a:stCxn id="84" idx="2"/>
                <a:endCxn id="81" idx="0"/>
              </p:cNvCxnSpPr>
              <p:nvPr/>
            </p:nvCxnSpPr>
            <p:spPr>
              <a:xfrm flipH="1">
                <a:off x="6660000" y="3600269"/>
                <a:ext cx="180000" cy="359731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B15E47B-7484-47F4-9F61-768D5D0169B3}"/>
                  </a:ext>
                </a:extLst>
              </p:cNvPr>
              <p:cNvCxnSpPr>
                <a:cxnSpLocks/>
                <a:stCxn id="84" idx="3"/>
                <a:endCxn id="82" idx="1"/>
              </p:cNvCxnSpPr>
              <p:nvPr/>
            </p:nvCxnSpPr>
            <p:spPr>
              <a:xfrm>
                <a:off x="7200000" y="3240269"/>
                <a:ext cx="360000" cy="180000"/>
              </a:xfrm>
              <a:prstGeom prst="line">
                <a:avLst/>
              </a:prstGeom>
              <a:ln w="76200" cap="rnd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5D2D020-8F92-4039-B1AB-997A110A3145}"/>
                  </a:ext>
                </a:extLst>
              </p:cNvPr>
              <p:cNvSpPr/>
              <p:nvPr/>
            </p:nvSpPr>
            <p:spPr>
              <a:xfrm>
                <a:off x="6480000" y="3960000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4675AE8-683C-4E10-9015-E7179B382258}"/>
                  </a:ext>
                </a:extLst>
              </p:cNvPr>
              <p:cNvSpPr/>
              <p:nvPr/>
            </p:nvSpPr>
            <p:spPr>
              <a:xfrm>
                <a:off x="7560000" y="3240269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622FC31-B7AC-4D50-B21C-EBB7E3BF3E63}"/>
                  </a:ext>
                </a:extLst>
              </p:cNvPr>
              <p:cNvSpPr/>
              <p:nvPr/>
            </p:nvSpPr>
            <p:spPr>
              <a:xfrm>
                <a:off x="6840000" y="2160000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8E5A3D2-C9EB-4E61-AD10-4339FE6C4F97}"/>
                  </a:ext>
                </a:extLst>
              </p:cNvPr>
              <p:cNvSpPr/>
              <p:nvPr/>
            </p:nvSpPr>
            <p:spPr>
              <a:xfrm>
                <a:off x="6480000" y="2880269"/>
                <a:ext cx="720000" cy="72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7E70C7F-AF47-4D73-BD61-8E8031813430}"/>
                  </a:ext>
                </a:extLst>
              </p:cNvPr>
              <p:cNvSpPr/>
              <p:nvPr/>
            </p:nvSpPr>
            <p:spPr>
              <a:xfrm>
                <a:off x="5759450" y="2880087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9BC22B-464D-4DE1-BE51-597963BEAD9E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DB5043-72BF-4962-AF7A-881E919A1255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BD8FB0-E0AF-4D59-99E6-ACC03555D514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F5CF5D-B5E1-45B6-BBF7-298AAD4FBAF8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0F7B3C3-8A0B-4898-8A56-B3A163132678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877E440-321A-483A-9EFE-CEC6CECB6BD8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E7D552-3A27-4442-B253-7160793CB3B6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75DB640-2DC8-41C8-931B-D9FD26B6F520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33426B-C610-447E-A9C2-43715BDA0999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E45ADF5-46E3-4203-AAF7-A94098BB2004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9D4663-D9A1-4A19-9150-52AADED814A0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9ABC55-9731-404F-B332-DE0A7D4F4A53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A49161-AFCE-449E-B121-CC614FEAB566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081B70-5E61-47DB-B1BD-9324424FBF32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74EA96-38A9-41D1-93C2-41E672E5612E}"/>
              </a:ext>
            </a:extLst>
          </p:cNvPr>
          <p:cNvGrpSpPr>
            <a:grpSpLocks noChangeAspect="1"/>
          </p:cNvGrpSpPr>
          <p:nvPr/>
        </p:nvGrpSpPr>
        <p:grpSpPr>
          <a:xfrm>
            <a:off x="4093533" y="2857607"/>
            <a:ext cx="1142790" cy="1142790"/>
            <a:chOff x="3852725" y="1134087"/>
            <a:chExt cx="1080000" cy="1080000"/>
          </a:xfrm>
        </p:grpSpPr>
        <p:sp>
          <p:nvSpPr>
            <p:cNvPr id="65" name="Teardrop 64">
              <a:extLst>
                <a:ext uri="{FF2B5EF4-FFF2-40B4-BE49-F238E27FC236}">
                  <a16:creationId xmlns:a16="http://schemas.microsoft.com/office/drawing/2014/main" id="{F4BD4C15-3C78-41EA-B16F-94F90E8CCC6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1134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66" name="Graphic 65" descr="Gears">
              <a:extLst>
                <a:ext uri="{FF2B5EF4-FFF2-40B4-BE49-F238E27FC236}">
                  <a16:creationId xmlns:a16="http://schemas.microsoft.com/office/drawing/2014/main" id="{9B100BBA-B190-4BB9-940B-A8C5B117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42725" y="1224087"/>
              <a:ext cx="900000" cy="900000"/>
            </a:xfrm>
            <a:prstGeom prst="rect">
              <a:avLst/>
            </a:prstGeom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CD45667-BE1E-40A8-A841-AD787F82FE97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9143949" y="3428808"/>
            <a:ext cx="760843" cy="0"/>
          </a:xfrm>
          <a:prstGeom prst="straightConnector1">
            <a:avLst/>
          </a:prstGeom>
          <a:ln w="101600">
            <a:solidFill>
              <a:schemeClr val="accent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01736-7646-4811-A56F-0072C82C8CAB}"/>
              </a:ext>
            </a:extLst>
          </p:cNvPr>
          <p:cNvGrpSpPr/>
          <p:nvPr/>
        </p:nvGrpSpPr>
        <p:grpSpPr>
          <a:xfrm>
            <a:off x="9904791" y="2476485"/>
            <a:ext cx="1904649" cy="1904649"/>
            <a:chOff x="9359763" y="720000"/>
            <a:chExt cx="1800000" cy="18000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566A7F7-A3EC-4022-9912-EF06FC1B825B}"/>
                </a:ext>
              </a:extLst>
            </p:cNvPr>
            <p:cNvSpPr/>
            <p:nvPr/>
          </p:nvSpPr>
          <p:spPr>
            <a:xfrm>
              <a:off x="9359763" y="720000"/>
              <a:ext cx="1800000" cy="18000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 dirty="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8" name="Graphic 17" descr="Bar chart">
              <a:extLst>
                <a:ext uri="{FF2B5EF4-FFF2-40B4-BE49-F238E27FC236}">
                  <a16:creationId xmlns:a16="http://schemas.microsoft.com/office/drawing/2014/main" id="{9610B276-4B32-43DB-9948-D8A1604C0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2000" y="1548000"/>
              <a:ext cx="720000" cy="720000"/>
            </a:xfrm>
            <a:prstGeom prst="rect">
              <a:avLst/>
            </a:prstGeom>
          </p:spPr>
        </p:pic>
        <p:pic>
          <p:nvPicPr>
            <p:cNvPr id="3" name="Graphic 2" descr="Upward trend">
              <a:extLst>
                <a:ext uri="{FF2B5EF4-FFF2-40B4-BE49-F238E27FC236}">
                  <a16:creationId xmlns:a16="http://schemas.microsoft.com/office/drawing/2014/main" id="{FA5D6F3E-7A64-4758-87D9-D2EE3C85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88000" y="972000"/>
              <a:ext cx="720000" cy="72000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07EFA94-C396-42DC-8E91-DF45A673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- Extract Transform Load</a:t>
            </a:r>
          </a:p>
        </p:txBody>
      </p:sp>
    </p:spTree>
    <p:extLst>
      <p:ext uri="{BB962C8B-B14F-4D97-AF65-F5344CB8AC3E}">
        <p14:creationId xmlns:p14="http://schemas.microsoft.com/office/powerpoint/2010/main" val="120866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Extract Load Transform</a:t>
            </a:r>
          </a:p>
        </p:txBody>
      </p:sp>
    </p:spTree>
    <p:extLst>
      <p:ext uri="{BB962C8B-B14F-4D97-AF65-F5344CB8AC3E}">
        <p14:creationId xmlns:p14="http://schemas.microsoft.com/office/powerpoint/2010/main" val="278587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404A0-14C4-401F-8483-8EEA532477D4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6D7A5F-5069-459C-87C8-4C01C404C8B8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70CF02-91CF-412A-A78A-7086DB11FEC4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76B530-49B9-4521-823A-6A030135BE55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35D40D-7FCF-4967-9F8E-FBC0AE919DE1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21178A-C2E7-48E1-B8A7-71755BBFEF0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9B842E-CC50-4DBF-9513-3FC7E973EB59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CA77E6-7516-4477-89D1-E6C20DC13466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11BDA4-824F-44F3-A51D-80754BB0E64E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E58E48-4D55-4EBE-8308-4DB8ADB525E4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722F0-9132-42A2-9B0C-57934C90A94C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51A63E-85A5-4172-B854-D6522D1F0F88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C51B6B-6758-49BD-A1A4-AA75FC0F7E88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A23D9C-F891-4595-869B-2B36722398C0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</a:t>
            </a:r>
            <a:r>
              <a:rPr lang="en-US" dirty="0">
                <a:solidFill>
                  <a:schemeClr val="accent1"/>
                </a:solidFill>
              </a:rPr>
              <a:t>Extract</a:t>
            </a:r>
            <a:r>
              <a:rPr lang="en-US" dirty="0"/>
              <a:t> Load Transform</a:t>
            </a:r>
          </a:p>
        </p:txBody>
      </p:sp>
    </p:spTree>
    <p:extLst>
      <p:ext uri="{BB962C8B-B14F-4D97-AF65-F5344CB8AC3E}">
        <p14:creationId xmlns:p14="http://schemas.microsoft.com/office/powerpoint/2010/main" val="43196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59341BC-5233-4CB9-8282-BF9CB9169F9E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634193-DC78-4530-9B37-727916B444ED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56E3B6-919D-46FD-914A-8EE89318A85C}"/>
                </a:ext>
              </a:extLst>
            </p:cNvPr>
            <p:cNvGrpSpPr/>
            <p:nvPr/>
          </p:nvGrpSpPr>
          <p:grpSpPr>
            <a:xfrm>
              <a:off x="567774" y="2146110"/>
              <a:ext cx="3148624" cy="2123455"/>
              <a:chOff x="567774" y="2146110"/>
              <a:chExt cx="3148624" cy="21234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5E308BF-5EFF-4664-9552-1D745DDD8051}"/>
                  </a:ext>
                </a:extLst>
              </p:cNvPr>
              <p:cNvSpPr/>
              <p:nvPr/>
            </p:nvSpPr>
            <p:spPr>
              <a:xfrm>
                <a:off x="851141" y="2239476"/>
                <a:ext cx="540000" cy="5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4CE8B87-96AD-4431-BF26-802830199C60}"/>
                  </a:ext>
                </a:extLst>
              </p:cNvPr>
              <p:cNvSpPr/>
              <p:nvPr/>
            </p:nvSpPr>
            <p:spPr>
              <a:xfrm>
                <a:off x="3284398" y="2335283"/>
                <a:ext cx="432000" cy="432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C9A8E98-1EF0-4DF4-BD40-2BE495891A1C}"/>
                  </a:ext>
                </a:extLst>
              </p:cNvPr>
              <p:cNvSpPr/>
              <p:nvPr/>
            </p:nvSpPr>
            <p:spPr>
              <a:xfrm>
                <a:off x="2615785" y="3708328"/>
                <a:ext cx="360000" cy="36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BAE8B39-9EEE-49FD-8C76-802576D98838}"/>
                  </a:ext>
                </a:extLst>
              </p:cNvPr>
              <p:cNvSpPr/>
              <p:nvPr/>
            </p:nvSpPr>
            <p:spPr>
              <a:xfrm>
                <a:off x="1330830" y="3111445"/>
                <a:ext cx="432000" cy="43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2D0CC7-ECF5-4A63-9B26-F35B293C6080}"/>
                  </a:ext>
                </a:extLst>
              </p:cNvPr>
              <p:cNvSpPr/>
              <p:nvPr/>
            </p:nvSpPr>
            <p:spPr>
              <a:xfrm>
                <a:off x="2437949" y="2236110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9407BD1-9E94-4FE8-939F-8C88CBB337BC}"/>
                  </a:ext>
                </a:extLst>
              </p:cNvPr>
              <p:cNvSpPr/>
              <p:nvPr/>
            </p:nvSpPr>
            <p:spPr>
              <a:xfrm>
                <a:off x="3335876" y="387065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9E89497-B4AC-4CB0-AE68-7A8448DB573E}"/>
                  </a:ext>
                </a:extLst>
              </p:cNvPr>
              <p:cNvSpPr/>
              <p:nvPr/>
            </p:nvSpPr>
            <p:spPr>
              <a:xfrm>
                <a:off x="1762830" y="2146110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2BDCB98-07DA-441E-8B6E-C15F3350651B}"/>
                  </a:ext>
                </a:extLst>
              </p:cNvPr>
              <p:cNvSpPr/>
              <p:nvPr/>
            </p:nvSpPr>
            <p:spPr>
              <a:xfrm>
                <a:off x="2136548" y="2935578"/>
                <a:ext cx="540000" cy="5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FDFF87E-8691-4A7D-9331-82FB27D3E752}"/>
                  </a:ext>
                </a:extLst>
              </p:cNvPr>
              <p:cNvSpPr/>
              <p:nvPr/>
            </p:nvSpPr>
            <p:spPr>
              <a:xfrm>
                <a:off x="851141" y="3744313"/>
                <a:ext cx="432000" cy="43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E5C9D6-5B11-489C-903A-1A8CFEAC66C8}"/>
                  </a:ext>
                </a:extLst>
              </p:cNvPr>
              <p:cNvSpPr/>
              <p:nvPr/>
            </p:nvSpPr>
            <p:spPr>
              <a:xfrm>
                <a:off x="1811570" y="3729565"/>
                <a:ext cx="540000" cy="54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330C47B-7737-4808-B476-7CE0740CC518}"/>
                  </a:ext>
                </a:extLst>
              </p:cNvPr>
              <p:cNvSpPr/>
              <p:nvPr/>
            </p:nvSpPr>
            <p:spPr>
              <a:xfrm>
                <a:off x="567774" y="3060358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19D041-5023-4514-B7FD-063D318FEFEB}"/>
                  </a:ext>
                </a:extLst>
              </p:cNvPr>
              <p:cNvSpPr/>
              <p:nvPr/>
            </p:nvSpPr>
            <p:spPr>
              <a:xfrm>
                <a:off x="3119876" y="3083642"/>
                <a:ext cx="432000" cy="432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043855-97BE-490C-9AF8-13B00C2B0E3F}"/>
              </a:ext>
            </a:extLst>
          </p:cNvPr>
          <p:cNvSpPr/>
          <p:nvPr/>
        </p:nvSpPr>
        <p:spPr>
          <a:xfrm>
            <a:off x="5334650" y="2095748"/>
            <a:ext cx="3809299" cy="26665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endParaRPr lang="en-US" sz="1905" b="1" dirty="0">
              <a:solidFill>
                <a:srgbClr val="0078D4">
                  <a:lumMod val="75000"/>
                </a:srgbClr>
              </a:solidFill>
              <a:latin typeface="Segoe UI Semibold"/>
            </a:endParaRPr>
          </a:p>
        </p:txBody>
      </p:sp>
      <p:sp>
        <p:nvSpPr>
          <p:cNvPr id="142" name="Teardrop 141">
            <a:extLst>
              <a:ext uri="{FF2B5EF4-FFF2-40B4-BE49-F238E27FC236}">
                <a16:creationId xmlns:a16="http://schemas.microsoft.com/office/drawing/2014/main" id="{8085E7A6-E845-4649-9E24-F5C114DEF7FD}"/>
              </a:ext>
            </a:extLst>
          </p:cNvPr>
          <p:cNvSpPr>
            <a:spLocks noChangeAspect="1"/>
          </p:cNvSpPr>
          <p:nvPr/>
        </p:nvSpPr>
        <p:spPr>
          <a:xfrm rot="2700000">
            <a:off x="4077582" y="2857606"/>
            <a:ext cx="1142790" cy="114279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E5A80-8095-47EB-A7D1-D41D6A379097}"/>
              </a:ext>
            </a:extLst>
          </p:cNvPr>
          <p:cNvGrpSpPr/>
          <p:nvPr/>
        </p:nvGrpSpPr>
        <p:grpSpPr>
          <a:xfrm>
            <a:off x="4363279" y="3086165"/>
            <a:ext cx="571395" cy="685674"/>
            <a:chOff x="4122725" y="4482087"/>
            <a:chExt cx="540000" cy="64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A0E4BE8-AB7A-4517-A088-16EE507A7751}"/>
                </a:ext>
              </a:extLst>
            </p:cNvPr>
            <p:cNvSpPr/>
            <p:nvPr/>
          </p:nvSpPr>
          <p:spPr>
            <a:xfrm>
              <a:off x="4122725" y="4482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4518E1F-BC67-4B7D-A109-DC34168FCE67}"/>
                </a:ext>
              </a:extLst>
            </p:cNvPr>
            <p:cNvSpPr/>
            <p:nvPr/>
          </p:nvSpPr>
          <p:spPr>
            <a:xfrm>
              <a:off x="4302725" y="4698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Extract </a:t>
            </a:r>
            <a:r>
              <a:rPr lang="en-US" dirty="0">
                <a:solidFill>
                  <a:schemeClr val="accent1"/>
                </a:solidFill>
              </a:rPr>
              <a:t>Load</a:t>
            </a:r>
            <a:r>
              <a:rPr lang="en-US" dirty="0"/>
              <a:t> Transform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DFA977-E067-4866-8FDF-4DF485836EC6}"/>
              </a:ext>
            </a:extLst>
          </p:cNvPr>
          <p:cNvGrpSpPr>
            <a:grpSpLocks noChangeAspect="1"/>
          </p:cNvGrpSpPr>
          <p:nvPr/>
        </p:nvGrpSpPr>
        <p:grpSpPr>
          <a:xfrm>
            <a:off x="5600533" y="2362305"/>
            <a:ext cx="1694511" cy="1142790"/>
            <a:chOff x="567774" y="2146110"/>
            <a:chExt cx="3148624" cy="21234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0415ED0-F512-495B-A70E-C8B112AF81AE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312869-66F1-44DD-8039-0D72F9A81717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BDF45F-7D2F-4C25-8028-7F29B7E245DE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3FC48A-0287-4F5C-A996-AFE52B738B34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F548C86-4180-449C-B407-BD1F25893680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682291-3980-4C0A-9C38-238073F90C77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45E049-3AA6-4607-9C16-153136D20C19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95F7EB-3526-40A5-BF36-59DE559570DE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A82E5D-ED88-4B35-AFB8-414E696B248D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A94F00F-A2D4-4006-A411-C85AA02589FA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E326A9-82CF-4583-B08C-3BBC3AC5D117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491025D-B813-4D40-849C-C6F76EF73DF3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41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DE823-8493-2941-97EF-22A1884C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CustomShape 1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6EC0DC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831850" y="2965789"/>
            <a:ext cx="10515240" cy="972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FFFFFF"/>
                </a:solidFill>
                <a:latin typeface="Arial"/>
              </a:rPr>
              <a:t>Azure Data Factory, </a:t>
            </a:r>
            <a:r>
              <a:rPr lang="en-US" sz="4000" b="1" spc="-1" dirty="0" err="1">
                <a:solidFill>
                  <a:srgbClr val="FFFFFF"/>
                </a:solidFill>
                <a:latin typeface="Arial"/>
              </a:rPr>
              <a:t>servis</a:t>
            </a:r>
            <a:r>
              <a:rPr lang="en-US" sz="4000" b="1" spc="-1" dirty="0">
                <a:solidFill>
                  <a:srgbClr val="FFFFFF"/>
                </a:solidFill>
                <a:latin typeface="Arial"/>
              </a:rPr>
              <a:t> za modern </a:t>
            </a:r>
            <a:r>
              <a:rPr lang="en-US" sz="4000" b="1" spc="-1" dirty="0" err="1">
                <a:solidFill>
                  <a:srgbClr val="FFFFFF"/>
                </a:solidFill>
                <a:latin typeface="Arial"/>
              </a:rPr>
              <a:t>obradu</a:t>
            </a:r>
            <a:r>
              <a:rPr lang="en-US" sz="40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b="1" spc="-1" dirty="0" err="1">
                <a:solidFill>
                  <a:srgbClr val="FFFFFF"/>
                </a:solidFill>
                <a:latin typeface="Arial"/>
              </a:rPr>
              <a:t>podataka</a:t>
            </a:r>
            <a:r>
              <a:rPr lang="en-US" sz="4000" b="1" spc="-1" dirty="0">
                <a:solidFill>
                  <a:srgbClr val="FFFFFF"/>
                </a:solidFill>
                <a:latin typeface="Arial"/>
              </a:rPr>
              <a:t> u </a:t>
            </a:r>
            <a:r>
              <a:rPr lang="en-US" sz="4000" b="1" spc="-1" dirty="0" err="1">
                <a:solidFill>
                  <a:srgbClr val="FFFFFF"/>
                </a:solidFill>
                <a:latin typeface="Arial"/>
              </a:rPr>
              <a:t>cloudu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838080" y="5029908"/>
            <a:ext cx="10515240" cy="972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2200" b="0" strike="noStrike" spc="-1" dirty="0" err="1">
                <a:solidFill>
                  <a:srgbClr val="FFFFFF"/>
                </a:solidFill>
                <a:latin typeface="Arial"/>
              </a:rPr>
              <a:t>Belgrade</a:t>
            </a:r>
            <a:r>
              <a:rPr lang="sr-Latn-RS" sz="2200" b="0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2200" spc="-1" dirty="0" err="1">
                <a:solidFill>
                  <a:srgbClr val="FFFFFF"/>
                </a:solidFill>
                <a:latin typeface="Arial"/>
              </a:rPr>
              <a:t>May</a:t>
            </a:r>
            <a:r>
              <a:rPr lang="sr-Latn-RS" sz="2200" spc="-1" dirty="0">
                <a:solidFill>
                  <a:srgbClr val="FFFFFF"/>
                </a:solidFill>
                <a:latin typeface="Arial"/>
              </a:rPr>
              <a:t> 25th, 2019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8AE32-C6C7-864F-8F81-E3979561FC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  <p:sp>
        <p:nvSpPr>
          <p:cNvPr id="9" name="TextShape 3">
            <a:extLst>
              <a:ext uri="{FF2B5EF4-FFF2-40B4-BE49-F238E27FC236}">
                <a16:creationId xmlns:a16="http://schemas.microsoft.com/office/drawing/2014/main" id="{2E5DA8CE-67F1-4D8B-A3D7-5B7ECF1B8662}"/>
              </a:ext>
            </a:extLst>
          </p:cNvPr>
          <p:cNvSpPr txBox="1"/>
          <p:nvPr/>
        </p:nvSpPr>
        <p:spPr>
          <a:xfrm>
            <a:off x="844910" y="3880999"/>
            <a:ext cx="10515240" cy="972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Ratomir Vukadin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6866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4E284A24-593C-4528-8935-B5106A432719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CA9040-2648-4A26-819C-E43867070235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A023B8-2C80-435C-90B9-0DEC7923EB4E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B61D82-BB63-4013-8D3F-4CE8BA11E8F3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667ED8-8EDD-413A-97AE-7850385002C0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443D57-03FF-47D9-B134-5E4D0E7E937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AC9533-6F38-4785-90DA-CB122447E9FA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2DCD4A-19E7-4F24-A6D1-2DC7976DB8E5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7EF4F6-A6AF-4585-8FFC-0E32EDA17A08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E60656-F16F-4BD7-8DCB-BEDD9BB344BD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140954-3CDA-46F3-A29B-70DA05BA1D7E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273677-B38F-447B-8C63-DA2C46318D8A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F2EFA3-98E8-4E3F-A7E2-A8D809653493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1D83181-AFA7-4F28-B6AD-C2EE51A3573E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043855-97BE-490C-9AF8-13B00C2B0E3F}"/>
              </a:ext>
            </a:extLst>
          </p:cNvPr>
          <p:cNvSpPr/>
          <p:nvPr/>
        </p:nvSpPr>
        <p:spPr>
          <a:xfrm>
            <a:off x="5334650" y="2095748"/>
            <a:ext cx="3809299" cy="26665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endParaRPr lang="en-US" sz="1905" b="1" dirty="0">
              <a:solidFill>
                <a:srgbClr val="0078D4">
                  <a:lumMod val="75000"/>
                </a:srgbClr>
              </a:solidFill>
              <a:latin typeface="Segoe UI Semibold"/>
            </a:endParaRPr>
          </a:p>
        </p:txBody>
      </p:sp>
      <p:sp>
        <p:nvSpPr>
          <p:cNvPr id="142" name="Teardrop 141">
            <a:extLst>
              <a:ext uri="{FF2B5EF4-FFF2-40B4-BE49-F238E27FC236}">
                <a16:creationId xmlns:a16="http://schemas.microsoft.com/office/drawing/2014/main" id="{8085E7A6-E845-4649-9E24-F5C114DEF7FD}"/>
              </a:ext>
            </a:extLst>
          </p:cNvPr>
          <p:cNvSpPr>
            <a:spLocks noChangeAspect="1"/>
          </p:cNvSpPr>
          <p:nvPr/>
        </p:nvSpPr>
        <p:spPr>
          <a:xfrm rot="2700000">
            <a:off x="4077582" y="2857606"/>
            <a:ext cx="1142790" cy="114279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E5A80-8095-47EB-A7D1-D41D6A379097}"/>
              </a:ext>
            </a:extLst>
          </p:cNvPr>
          <p:cNvGrpSpPr/>
          <p:nvPr/>
        </p:nvGrpSpPr>
        <p:grpSpPr>
          <a:xfrm>
            <a:off x="4363279" y="3086165"/>
            <a:ext cx="571395" cy="685674"/>
            <a:chOff x="4122725" y="4482087"/>
            <a:chExt cx="540000" cy="64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A0E4BE8-AB7A-4517-A088-16EE507A7751}"/>
                </a:ext>
              </a:extLst>
            </p:cNvPr>
            <p:cNvSpPr/>
            <p:nvPr/>
          </p:nvSpPr>
          <p:spPr>
            <a:xfrm>
              <a:off x="4122725" y="4482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4518E1F-BC67-4B7D-A109-DC34168FCE67}"/>
                </a:ext>
              </a:extLst>
            </p:cNvPr>
            <p:cNvSpPr/>
            <p:nvPr/>
          </p:nvSpPr>
          <p:spPr>
            <a:xfrm>
              <a:off x="4302725" y="4698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Extract Load </a:t>
            </a:r>
            <a:r>
              <a:rPr lang="en-US" dirty="0">
                <a:solidFill>
                  <a:schemeClr val="accent1"/>
                </a:solidFill>
              </a:rPr>
              <a:t>Transform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746618-02B2-4D7C-ADC8-C2EAE1A684EA}"/>
              </a:ext>
            </a:extLst>
          </p:cNvPr>
          <p:cNvGrpSpPr>
            <a:grpSpLocks noChangeAspect="1"/>
          </p:cNvGrpSpPr>
          <p:nvPr/>
        </p:nvGrpSpPr>
        <p:grpSpPr>
          <a:xfrm>
            <a:off x="5600533" y="2362305"/>
            <a:ext cx="1694511" cy="1142790"/>
            <a:chOff x="567774" y="2146110"/>
            <a:chExt cx="3148624" cy="212345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939C13-C8C0-46FF-88F3-D499C91F88B8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7ADC42-2F03-4C54-8C00-3F28C449400B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74F605-F883-4309-85D4-06848E2B2577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5321ADF-AF92-442B-82E5-D87FB7CA3D5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E557D8-DA83-4389-ADB0-9217547A7B23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8C0424-EED8-4907-A5E8-BFA5203B40D2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4AB2FA-6112-4936-B7C0-EF4E28E380DF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7F7C0CB-472B-4DBC-AC72-12BB5B462E3A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A94ABE8-AC38-412F-9793-F65364B48789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B268A71-5694-46FF-B19A-36EDBEDCB7B9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6A559D7-3B9A-461A-B1B8-680DC07C98A3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D9986F-8966-478A-B302-FAE35FD7B4A7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BEEA1-7626-477F-A0A2-F5C9FBC1C60B}"/>
              </a:ext>
            </a:extLst>
          </p:cNvPr>
          <p:cNvSpPr/>
          <p:nvPr/>
        </p:nvSpPr>
        <p:spPr>
          <a:xfrm>
            <a:off x="5753035" y="2412551"/>
            <a:ext cx="290615" cy="2906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B04C28-3C7E-495C-AC69-F98F30760905}"/>
              </a:ext>
            </a:extLst>
          </p:cNvPr>
          <p:cNvSpPr/>
          <p:nvPr/>
        </p:nvSpPr>
        <p:spPr>
          <a:xfrm>
            <a:off x="7062553" y="2464115"/>
            <a:ext cx="232491" cy="232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807302-C9A9-4DBA-B421-B5F7E20679E8}"/>
              </a:ext>
            </a:extLst>
          </p:cNvPr>
          <p:cNvSpPr/>
          <p:nvPr/>
        </p:nvSpPr>
        <p:spPr>
          <a:xfrm>
            <a:off x="6702722" y="3203051"/>
            <a:ext cx="193743" cy="1937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0FC737-08E1-46D4-A504-269F9E08DA8E}"/>
              </a:ext>
            </a:extLst>
          </p:cNvPr>
          <p:cNvSpPr/>
          <p:nvPr/>
        </p:nvSpPr>
        <p:spPr>
          <a:xfrm>
            <a:off x="6011192" y="2881826"/>
            <a:ext cx="232491" cy="232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4A54B4-7E65-4D61-AD1C-433AE6C37797}"/>
              </a:ext>
            </a:extLst>
          </p:cNvPr>
          <p:cNvSpPr/>
          <p:nvPr/>
        </p:nvSpPr>
        <p:spPr>
          <a:xfrm>
            <a:off x="6607014" y="2410740"/>
            <a:ext cx="290615" cy="2906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25D86-23BF-41EF-840A-4B66CA80B15E}"/>
              </a:ext>
            </a:extLst>
          </p:cNvPr>
          <p:cNvSpPr/>
          <p:nvPr/>
        </p:nvSpPr>
        <p:spPr>
          <a:xfrm>
            <a:off x="7090256" y="3290412"/>
            <a:ext cx="193743" cy="1937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39DA757-C080-4DA6-9EF5-8FFDFC4FB4D0}"/>
              </a:ext>
            </a:extLst>
          </p:cNvPr>
          <p:cNvSpPr/>
          <p:nvPr/>
        </p:nvSpPr>
        <p:spPr>
          <a:xfrm>
            <a:off x="6243682" y="2362304"/>
            <a:ext cx="193743" cy="19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E2836B1-AF28-409F-963C-8BE2D2085580}"/>
              </a:ext>
            </a:extLst>
          </p:cNvPr>
          <p:cNvSpPr/>
          <p:nvPr/>
        </p:nvSpPr>
        <p:spPr>
          <a:xfrm>
            <a:off x="6444807" y="2787177"/>
            <a:ext cx="290615" cy="2906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D7AA170-4501-4D6C-90F5-454C499D39C9}"/>
              </a:ext>
            </a:extLst>
          </p:cNvPr>
          <p:cNvSpPr/>
          <p:nvPr/>
        </p:nvSpPr>
        <p:spPr>
          <a:xfrm>
            <a:off x="5753037" y="3222419"/>
            <a:ext cx="232491" cy="2324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5BF59C-1451-43AC-8839-F2209EC25179}"/>
              </a:ext>
            </a:extLst>
          </p:cNvPr>
          <p:cNvSpPr/>
          <p:nvPr/>
        </p:nvSpPr>
        <p:spPr>
          <a:xfrm>
            <a:off x="6269913" y="3214479"/>
            <a:ext cx="290615" cy="290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68679C-F6DE-4721-AC7A-F5C7AD8A6E52}"/>
              </a:ext>
            </a:extLst>
          </p:cNvPr>
          <p:cNvSpPr/>
          <p:nvPr/>
        </p:nvSpPr>
        <p:spPr>
          <a:xfrm>
            <a:off x="5600533" y="2854329"/>
            <a:ext cx="193743" cy="1937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B43FD9-7980-4844-A1AB-92D3F1FE976D}"/>
              </a:ext>
            </a:extLst>
          </p:cNvPr>
          <p:cNvSpPr/>
          <p:nvPr/>
        </p:nvSpPr>
        <p:spPr>
          <a:xfrm>
            <a:off x="6974012" y="2866864"/>
            <a:ext cx="232491" cy="2324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742C46F-9A7F-4DA1-9651-50A803D7442D}"/>
              </a:ext>
            </a:extLst>
          </p:cNvPr>
          <p:cNvGrpSpPr>
            <a:grpSpLocks noChangeAspect="1"/>
          </p:cNvGrpSpPr>
          <p:nvPr/>
        </p:nvGrpSpPr>
        <p:grpSpPr>
          <a:xfrm>
            <a:off x="6992460" y="3173922"/>
            <a:ext cx="761860" cy="761860"/>
            <a:chOff x="6497427" y="3247213"/>
            <a:chExt cx="647128" cy="647128"/>
          </a:xfrm>
        </p:grpSpPr>
        <p:sp>
          <p:nvSpPr>
            <p:cNvPr id="101" name="Teardrop 100">
              <a:extLst>
                <a:ext uri="{FF2B5EF4-FFF2-40B4-BE49-F238E27FC236}">
                  <a16:creationId xmlns:a16="http://schemas.microsoft.com/office/drawing/2014/main" id="{BF202BD6-E8C9-40E4-BA70-5FC6EE1AA6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97427" y="3247213"/>
              <a:ext cx="647128" cy="647128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02" name="Graphic 101" descr="Gears">
              <a:extLst>
                <a:ext uri="{FF2B5EF4-FFF2-40B4-BE49-F238E27FC236}">
                  <a16:creationId xmlns:a16="http://schemas.microsoft.com/office/drawing/2014/main" id="{9AD12096-DE21-47B0-84D8-85A20C89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1354" y="3301140"/>
              <a:ext cx="539273" cy="539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03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4E284A24-593C-4528-8935-B5106A432719}"/>
              </a:ext>
            </a:extLst>
          </p:cNvPr>
          <p:cNvGrpSpPr/>
          <p:nvPr/>
        </p:nvGrpSpPr>
        <p:grpSpPr>
          <a:xfrm>
            <a:off x="381797" y="2095940"/>
            <a:ext cx="3809299" cy="2666508"/>
            <a:chOff x="360000" y="1980269"/>
            <a:chExt cx="3600000" cy="2520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CA9040-2648-4A26-819C-E43867070235}"/>
                </a:ext>
              </a:extLst>
            </p:cNvPr>
            <p:cNvSpPr/>
            <p:nvPr/>
          </p:nvSpPr>
          <p:spPr>
            <a:xfrm>
              <a:off x="360000" y="1980269"/>
              <a:ext cx="3600000" cy="25200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83773"/>
              <a:endParaRPr lang="en-US" sz="1905" b="1" dirty="0">
                <a:solidFill>
                  <a:srgbClr val="0078D4">
                    <a:lumMod val="75000"/>
                  </a:srgbClr>
                </a:solidFill>
                <a:latin typeface="Segoe UI Semibold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EA023B8-2C80-435C-90B9-0DEC7923EB4E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B61D82-BB63-4013-8D3F-4CE8BA11E8F3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667ED8-8EDD-413A-97AE-7850385002C0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443D57-03FF-47D9-B134-5E4D0E7E937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AC9533-6F38-4785-90DA-CB122447E9FA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2DCD4A-19E7-4F24-A6D1-2DC7976DB8E5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7EF4F6-A6AF-4585-8FFC-0E32EDA17A08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E60656-F16F-4BD7-8DCB-BEDD9BB344BD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140954-3CDA-46F3-A29B-70DA05BA1D7E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273677-B38F-447B-8C63-DA2C46318D8A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F2EFA3-98E8-4E3F-A7E2-A8D809653493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1D83181-AFA7-4F28-B6AD-C2EE51A3573E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043855-97BE-490C-9AF8-13B00C2B0E3F}"/>
              </a:ext>
            </a:extLst>
          </p:cNvPr>
          <p:cNvSpPr/>
          <p:nvPr/>
        </p:nvSpPr>
        <p:spPr>
          <a:xfrm>
            <a:off x="5334650" y="2095748"/>
            <a:ext cx="3809299" cy="26665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endParaRPr lang="en-US" sz="1905" b="1" dirty="0">
              <a:solidFill>
                <a:srgbClr val="0078D4">
                  <a:lumMod val="75000"/>
                </a:srgbClr>
              </a:solidFill>
              <a:latin typeface="Segoe UI Semibold"/>
            </a:endParaRPr>
          </a:p>
        </p:txBody>
      </p:sp>
      <p:sp>
        <p:nvSpPr>
          <p:cNvPr id="142" name="Teardrop 141">
            <a:extLst>
              <a:ext uri="{FF2B5EF4-FFF2-40B4-BE49-F238E27FC236}">
                <a16:creationId xmlns:a16="http://schemas.microsoft.com/office/drawing/2014/main" id="{8085E7A6-E845-4649-9E24-F5C114DEF7FD}"/>
              </a:ext>
            </a:extLst>
          </p:cNvPr>
          <p:cNvSpPr>
            <a:spLocks noChangeAspect="1"/>
          </p:cNvSpPr>
          <p:nvPr/>
        </p:nvSpPr>
        <p:spPr>
          <a:xfrm rot="2700000">
            <a:off x="4077582" y="2857606"/>
            <a:ext cx="1142790" cy="114279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E5A80-8095-47EB-A7D1-D41D6A379097}"/>
              </a:ext>
            </a:extLst>
          </p:cNvPr>
          <p:cNvGrpSpPr/>
          <p:nvPr/>
        </p:nvGrpSpPr>
        <p:grpSpPr>
          <a:xfrm>
            <a:off x="4363279" y="3086165"/>
            <a:ext cx="571395" cy="685674"/>
            <a:chOff x="4122725" y="4482087"/>
            <a:chExt cx="540000" cy="64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A0E4BE8-AB7A-4517-A088-16EE507A7751}"/>
                </a:ext>
              </a:extLst>
            </p:cNvPr>
            <p:cNvSpPr/>
            <p:nvPr/>
          </p:nvSpPr>
          <p:spPr>
            <a:xfrm>
              <a:off x="4122725" y="4482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4518E1F-BC67-4B7D-A109-DC34168FCE67}"/>
                </a:ext>
              </a:extLst>
            </p:cNvPr>
            <p:cNvSpPr/>
            <p:nvPr/>
          </p:nvSpPr>
          <p:spPr>
            <a:xfrm>
              <a:off x="4302725" y="4698087"/>
              <a:ext cx="360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Extract Load </a:t>
            </a:r>
            <a:r>
              <a:rPr lang="en-US" dirty="0">
                <a:solidFill>
                  <a:schemeClr val="accent1"/>
                </a:solidFill>
              </a:rPr>
              <a:t>Transform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746618-02B2-4D7C-ADC8-C2EAE1A684EA}"/>
              </a:ext>
            </a:extLst>
          </p:cNvPr>
          <p:cNvGrpSpPr>
            <a:grpSpLocks noChangeAspect="1"/>
          </p:cNvGrpSpPr>
          <p:nvPr/>
        </p:nvGrpSpPr>
        <p:grpSpPr>
          <a:xfrm>
            <a:off x="5600533" y="2362305"/>
            <a:ext cx="1694511" cy="1142790"/>
            <a:chOff x="567774" y="2146110"/>
            <a:chExt cx="3148624" cy="212345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939C13-C8C0-46FF-88F3-D499C91F88B8}"/>
                </a:ext>
              </a:extLst>
            </p:cNvPr>
            <p:cNvSpPr/>
            <p:nvPr/>
          </p:nvSpPr>
          <p:spPr>
            <a:xfrm>
              <a:off x="851141" y="2239476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7ADC42-2F03-4C54-8C00-3F28C449400B}"/>
                </a:ext>
              </a:extLst>
            </p:cNvPr>
            <p:cNvSpPr/>
            <p:nvPr/>
          </p:nvSpPr>
          <p:spPr>
            <a:xfrm>
              <a:off x="3284398" y="2335283"/>
              <a:ext cx="432000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74F605-F883-4309-85D4-06848E2B2577}"/>
                </a:ext>
              </a:extLst>
            </p:cNvPr>
            <p:cNvSpPr/>
            <p:nvPr/>
          </p:nvSpPr>
          <p:spPr>
            <a:xfrm>
              <a:off x="2615785" y="3708328"/>
              <a:ext cx="36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5321ADF-AF92-442B-82E5-D87FB7CA3D5B}"/>
                </a:ext>
              </a:extLst>
            </p:cNvPr>
            <p:cNvSpPr/>
            <p:nvPr/>
          </p:nvSpPr>
          <p:spPr>
            <a:xfrm>
              <a:off x="1330830" y="3111445"/>
              <a:ext cx="4320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E557D8-DA83-4389-ADB0-9217547A7B23}"/>
                </a:ext>
              </a:extLst>
            </p:cNvPr>
            <p:cNvSpPr/>
            <p:nvPr/>
          </p:nvSpPr>
          <p:spPr>
            <a:xfrm>
              <a:off x="2437949" y="223611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8C0424-EED8-4907-A5E8-BFA5203B40D2}"/>
                </a:ext>
              </a:extLst>
            </p:cNvPr>
            <p:cNvSpPr/>
            <p:nvPr/>
          </p:nvSpPr>
          <p:spPr>
            <a:xfrm>
              <a:off x="3335876" y="387065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4AB2FA-6112-4936-B7C0-EF4E28E380DF}"/>
                </a:ext>
              </a:extLst>
            </p:cNvPr>
            <p:cNvSpPr/>
            <p:nvPr/>
          </p:nvSpPr>
          <p:spPr>
            <a:xfrm>
              <a:off x="1762830" y="2146110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7F7C0CB-472B-4DBC-AC72-12BB5B462E3A}"/>
                </a:ext>
              </a:extLst>
            </p:cNvPr>
            <p:cNvSpPr/>
            <p:nvPr/>
          </p:nvSpPr>
          <p:spPr>
            <a:xfrm>
              <a:off x="2136548" y="2935578"/>
              <a:ext cx="54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A94ABE8-AC38-412F-9793-F65364B48789}"/>
                </a:ext>
              </a:extLst>
            </p:cNvPr>
            <p:cNvSpPr/>
            <p:nvPr/>
          </p:nvSpPr>
          <p:spPr>
            <a:xfrm>
              <a:off x="851141" y="3744313"/>
              <a:ext cx="4320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B268A71-5694-46FF-B19A-36EDBEDCB7B9}"/>
                </a:ext>
              </a:extLst>
            </p:cNvPr>
            <p:cNvSpPr/>
            <p:nvPr/>
          </p:nvSpPr>
          <p:spPr>
            <a:xfrm>
              <a:off x="1811570" y="3729565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6A559D7-3B9A-461A-B1B8-680DC07C98A3}"/>
                </a:ext>
              </a:extLst>
            </p:cNvPr>
            <p:cNvSpPr/>
            <p:nvPr/>
          </p:nvSpPr>
          <p:spPr>
            <a:xfrm>
              <a:off x="567774" y="3060358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D9986F-8966-478A-B302-FAE35FD7B4A7}"/>
                </a:ext>
              </a:extLst>
            </p:cNvPr>
            <p:cNvSpPr/>
            <p:nvPr/>
          </p:nvSpPr>
          <p:spPr>
            <a:xfrm>
              <a:off x="3119876" y="3083642"/>
              <a:ext cx="432000" cy="4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8CBC6-12A2-4731-AB5D-7E484B60913A}"/>
              </a:ext>
            </a:extLst>
          </p:cNvPr>
          <p:cNvGrpSpPr>
            <a:grpSpLocks noChangeAspect="1"/>
          </p:cNvGrpSpPr>
          <p:nvPr/>
        </p:nvGrpSpPr>
        <p:grpSpPr>
          <a:xfrm>
            <a:off x="6992460" y="3173922"/>
            <a:ext cx="761860" cy="761860"/>
            <a:chOff x="6497427" y="3247213"/>
            <a:chExt cx="647128" cy="647128"/>
          </a:xfrm>
        </p:grpSpPr>
        <p:sp>
          <p:nvSpPr>
            <p:cNvPr id="111" name="Teardrop 110">
              <a:extLst>
                <a:ext uri="{FF2B5EF4-FFF2-40B4-BE49-F238E27FC236}">
                  <a16:creationId xmlns:a16="http://schemas.microsoft.com/office/drawing/2014/main" id="{C4409377-3217-44D5-9F94-690CC83773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97427" y="3247213"/>
              <a:ext cx="647128" cy="647128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26" name="Graphic 125" descr="Gears">
              <a:extLst>
                <a:ext uri="{FF2B5EF4-FFF2-40B4-BE49-F238E27FC236}">
                  <a16:creationId xmlns:a16="http://schemas.microsoft.com/office/drawing/2014/main" id="{6D961FF5-50D1-4455-BBC1-4722B4DF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1354" y="3301140"/>
              <a:ext cx="539273" cy="539273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8BB1CB-0F9A-4BE3-B190-1EA65C33A393}"/>
              </a:ext>
            </a:extLst>
          </p:cNvPr>
          <p:cNvCxnSpPr>
            <a:stCxn id="95" idx="0"/>
            <a:endCxn id="94" idx="2"/>
          </p:cNvCxnSpPr>
          <p:nvPr/>
        </p:nvCxnSpPr>
        <p:spPr>
          <a:xfrm flipV="1">
            <a:off x="8343230" y="3809838"/>
            <a:ext cx="76186" cy="190465"/>
          </a:xfrm>
          <a:prstGeom prst="line">
            <a:avLst/>
          </a:prstGeom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6CC6AE6-693B-4F58-9CD1-C9E2BDAE1AFA}"/>
              </a:ext>
            </a:extLst>
          </p:cNvPr>
          <p:cNvCxnSpPr>
            <a:cxnSpLocks/>
            <a:stCxn id="95" idx="1"/>
            <a:endCxn id="98" idx="3"/>
          </p:cNvCxnSpPr>
          <p:nvPr/>
        </p:nvCxnSpPr>
        <p:spPr>
          <a:xfrm flipH="1" flipV="1">
            <a:off x="8000392" y="4076489"/>
            <a:ext cx="190465" cy="76186"/>
          </a:xfrm>
          <a:prstGeom prst="line">
            <a:avLst/>
          </a:prstGeom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97F3CD0-7E85-4A66-B9F3-470D279BFA3F}"/>
              </a:ext>
            </a:extLst>
          </p:cNvPr>
          <p:cNvCxnSpPr>
            <a:cxnSpLocks/>
            <a:stCxn id="95" idx="2"/>
            <a:endCxn id="90" idx="0"/>
          </p:cNvCxnSpPr>
          <p:nvPr/>
        </p:nvCxnSpPr>
        <p:spPr>
          <a:xfrm flipH="1">
            <a:off x="8267043" y="4305047"/>
            <a:ext cx="76186" cy="190465"/>
          </a:xfrm>
          <a:prstGeom prst="line">
            <a:avLst/>
          </a:prstGeom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40879-721C-46C8-93B3-2E5481101606}"/>
              </a:ext>
            </a:extLst>
          </p:cNvPr>
          <p:cNvCxnSpPr>
            <a:cxnSpLocks/>
            <a:stCxn id="95" idx="3"/>
            <a:endCxn id="93" idx="1"/>
          </p:cNvCxnSpPr>
          <p:nvPr/>
        </p:nvCxnSpPr>
        <p:spPr>
          <a:xfrm>
            <a:off x="8495600" y="4152675"/>
            <a:ext cx="190465" cy="76186"/>
          </a:xfrm>
          <a:prstGeom prst="line">
            <a:avLst/>
          </a:prstGeom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4807302-C9A9-4DBA-B421-B5F7E20679E8}"/>
              </a:ext>
            </a:extLst>
          </p:cNvPr>
          <p:cNvSpPr>
            <a:spLocks noChangeAspect="1"/>
          </p:cNvSpPr>
          <p:nvPr/>
        </p:nvSpPr>
        <p:spPr>
          <a:xfrm>
            <a:off x="8190857" y="4495511"/>
            <a:ext cx="152373" cy="152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A25D86-23BF-41EF-840A-4B66CA80B15E}"/>
              </a:ext>
            </a:extLst>
          </p:cNvPr>
          <p:cNvSpPr>
            <a:spLocks noChangeAspect="1"/>
          </p:cNvSpPr>
          <p:nvPr/>
        </p:nvSpPr>
        <p:spPr>
          <a:xfrm>
            <a:off x="8686065" y="4152675"/>
            <a:ext cx="152373" cy="152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39DA757-C080-4DA6-9EF5-8FFDFC4FB4D0}"/>
              </a:ext>
            </a:extLst>
          </p:cNvPr>
          <p:cNvSpPr>
            <a:spLocks noChangeAspect="1"/>
          </p:cNvSpPr>
          <p:nvPr/>
        </p:nvSpPr>
        <p:spPr>
          <a:xfrm>
            <a:off x="8343226" y="3657465"/>
            <a:ext cx="152373" cy="152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E2836B1-AF28-409F-963C-8BE2D2085580}"/>
              </a:ext>
            </a:extLst>
          </p:cNvPr>
          <p:cNvSpPr>
            <a:spLocks noChangeAspect="1"/>
          </p:cNvSpPr>
          <p:nvPr/>
        </p:nvSpPr>
        <p:spPr>
          <a:xfrm>
            <a:off x="8190856" y="4000304"/>
            <a:ext cx="304743" cy="3047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68679C-F6DE-4721-AC7A-F5C7AD8A6E52}"/>
              </a:ext>
            </a:extLst>
          </p:cNvPr>
          <p:cNvSpPr>
            <a:spLocks noChangeAspect="1"/>
          </p:cNvSpPr>
          <p:nvPr/>
        </p:nvSpPr>
        <p:spPr>
          <a:xfrm>
            <a:off x="7848018" y="4000303"/>
            <a:ext cx="152373" cy="152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3"/>
            <a:endParaRPr lang="en-US" sz="1905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588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FDD99C-960D-4D32-8549-E7E9EFC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ELT - Extract Load Transform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92934A-D203-4CFF-92F2-01EA228DA59A}"/>
              </a:ext>
            </a:extLst>
          </p:cNvPr>
          <p:cNvGrpSpPr/>
          <p:nvPr/>
        </p:nvGrpSpPr>
        <p:grpSpPr>
          <a:xfrm>
            <a:off x="381795" y="2095745"/>
            <a:ext cx="11427646" cy="2666702"/>
            <a:chOff x="360000" y="1980087"/>
            <a:chExt cx="10799763" cy="25201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497F34-8D18-49E4-A192-EB464C47E0A6}"/>
                </a:ext>
              </a:extLst>
            </p:cNvPr>
            <p:cNvGrpSpPr/>
            <p:nvPr/>
          </p:nvGrpSpPr>
          <p:grpSpPr>
            <a:xfrm>
              <a:off x="5040725" y="1980087"/>
              <a:ext cx="3600000" cy="2520000"/>
              <a:chOff x="5040725" y="1980087"/>
              <a:chExt cx="3600000" cy="2520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D73B4F0-840B-432F-9474-DBD25FDC81E7}"/>
                  </a:ext>
                </a:extLst>
              </p:cNvPr>
              <p:cNvGrpSpPr/>
              <p:nvPr/>
            </p:nvGrpSpPr>
            <p:grpSpPr>
              <a:xfrm>
                <a:off x="5040725" y="1980087"/>
                <a:ext cx="3600000" cy="2520000"/>
                <a:chOff x="5040725" y="1980087"/>
                <a:chExt cx="3600000" cy="252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4F51D52-9C2D-4845-8930-9D5E5B62BCA0}"/>
                    </a:ext>
                  </a:extLst>
                </p:cNvPr>
                <p:cNvSpPr/>
                <p:nvPr/>
              </p:nvSpPr>
              <p:spPr>
                <a:xfrm>
                  <a:off x="5040725" y="1980087"/>
                  <a:ext cx="3600000" cy="2520000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6757" tIns="48379" rIns="96757" bIns="48379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83773"/>
                  <a:endParaRPr lang="en-US" sz="1905" b="1" dirty="0">
                    <a:solidFill>
                      <a:srgbClr val="0078D4">
                        <a:lumMod val="75000"/>
                      </a:srgbClr>
                    </a:solidFill>
                    <a:latin typeface="Segoe UI Semibold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0784AE67-0B52-4AE4-BFC2-E14D38BA575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292000" y="2232000"/>
                  <a:ext cx="1601406" cy="1080000"/>
                  <a:chOff x="567774" y="2146110"/>
                  <a:chExt cx="3148624" cy="2123455"/>
                </a:xfrm>
              </p:grpSpPr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906DCEB-3AF5-444B-B8C5-BA039428483F}"/>
                      </a:ext>
                    </a:extLst>
                  </p:cNvPr>
                  <p:cNvSpPr/>
                  <p:nvPr/>
                </p:nvSpPr>
                <p:spPr>
                  <a:xfrm>
                    <a:off x="851141" y="2239476"/>
                    <a:ext cx="540000" cy="54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0DC5FA99-ADA4-43F5-898E-E3DFE2486DF6}"/>
                      </a:ext>
                    </a:extLst>
                  </p:cNvPr>
                  <p:cNvSpPr/>
                  <p:nvPr/>
                </p:nvSpPr>
                <p:spPr>
                  <a:xfrm>
                    <a:off x="3284398" y="2335283"/>
                    <a:ext cx="432000" cy="432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DA0566D4-BA8A-47DE-8D47-3D6992B2E8BD}"/>
                      </a:ext>
                    </a:extLst>
                  </p:cNvPr>
                  <p:cNvSpPr/>
                  <p:nvPr/>
                </p:nvSpPr>
                <p:spPr>
                  <a:xfrm>
                    <a:off x="2615785" y="3708328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A99A3F82-AA83-49DA-879D-FB32193089B3}"/>
                      </a:ext>
                    </a:extLst>
                  </p:cNvPr>
                  <p:cNvSpPr/>
                  <p:nvPr/>
                </p:nvSpPr>
                <p:spPr>
                  <a:xfrm>
                    <a:off x="1330830" y="3111445"/>
                    <a:ext cx="432000" cy="432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B7AB9441-782D-408B-ACDF-ACCC1250C65C}"/>
                      </a:ext>
                    </a:extLst>
                  </p:cNvPr>
                  <p:cNvSpPr/>
                  <p:nvPr/>
                </p:nvSpPr>
                <p:spPr>
                  <a:xfrm>
                    <a:off x="2437949" y="2236110"/>
                    <a:ext cx="540000" cy="540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3A6DD838-B5CF-4A74-A526-BC3B2BF115DB}"/>
                      </a:ext>
                    </a:extLst>
                  </p:cNvPr>
                  <p:cNvSpPr/>
                  <p:nvPr/>
                </p:nvSpPr>
                <p:spPr>
                  <a:xfrm>
                    <a:off x="3335876" y="3870656"/>
                    <a:ext cx="360000" cy="360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C99A97F1-2D92-495C-A002-9161AD79647B}"/>
                      </a:ext>
                    </a:extLst>
                  </p:cNvPr>
                  <p:cNvSpPr/>
                  <p:nvPr/>
                </p:nvSpPr>
                <p:spPr>
                  <a:xfrm>
                    <a:off x="1762830" y="2146110"/>
                    <a:ext cx="360000" cy="36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620813B1-6570-4D80-9329-59896C5952B3}"/>
                      </a:ext>
                    </a:extLst>
                  </p:cNvPr>
                  <p:cNvSpPr/>
                  <p:nvPr/>
                </p:nvSpPr>
                <p:spPr>
                  <a:xfrm>
                    <a:off x="2136548" y="2935578"/>
                    <a:ext cx="540000" cy="54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BD18B564-44A3-41DB-8A3C-091EBFE25165}"/>
                      </a:ext>
                    </a:extLst>
                  </p:cNvPr>
                  <p:cNvSpPr/>
                  <p:nvPr/>
                </p:nvSpPr>
                <p:spPr>
                  <a:xfrm>
                    <a:off x="851141" y="3744313"/>
                    <a:ext cx="432000" cy="432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A15DD002-1BB9-4B7A-AD44-FBF2C3D43063}"/>
                      </a:ext>
                    </a:extLst>
                  </p:cNvPr>
                  <p:cNvSpPr/>
                  <p:nvPr/>
                </p:nvSpPr>
                <p:spPr>
                  <a:xfrm>
                    <a:off x="1811570" y="3729565"/>
                    <a:ext cx="540000" cy="540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6D5EFA0E-C5E2-470F-8E01-770179F4932D}"/>
                      </a:ext>
                    </a:extLst>
                  </p:cNvPr>
                  <p:cNvSpPr/>
                  <p:nvPr/>
                </p:nvSpPr>
                <p:spPr>
                  <a:xfrm>
                    <a:off x="567774" y="3060358"/>
                    <a:ext cx="360000" cy="360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BE6C741-6B03-4281-9FFF-C15288ABD070}"/>
                      </a:ext>
                    </a:extLst>
                  </p:cNvPr>
                  <p:cNvSpPr/>
                  <p:nvPr/>
                </p:nvSpPr>
                <p:spPr>
                  <a:xfrm>
                    <a:off x="3119876" y="3083642"/>
                    <a:ext cx="432000" cy="432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D9B0BEDC-A443-43E1-A1A4-2B99FDF359CC}"/>
                    </a:ext>
                  </a:extLst>
                </p:cNvPr>
                <p:cNvCxnSpPr>
                  <a:stCxn id="162" idx="0"/>
                  <a:endCxn id="161" idx="2"/>
                </p:cNvCxnSpPr>
                <p:nvPr/>
              </p:nvCxnSpPr>
              <p:spPr>
                <a:xfrm flipV="1">
                  <a:off x="7884000" y="3600000"/>
                  <a:ext cx="72000" cy="180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F64E252A-EE8B-4C3F-AECB-FD9605D13BAE}"/>
                    </a:ext>
                  </a:extLst>
                </p:cNvPr>
                <p:cNvCxnSpPr>
                  <a:cxnSpLocks/>
                  <a:stCxn id="162" idx="1"/>
                  <a:endCxn id="163" idx="3"/>
                </p:cNvCxnSpPr>
                <p:nvPr/>
              </p:nvCxnSpPr>
              <p:spPr>
                <a:xfrm flipH="1" flipV="1">
                  <a:off x="7560000" y="3852000"/>
                  <a:ext cx="180000" cy="72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B4DB25A-9830-43E4-B9DF-3D9C7A4B25C5}"/>
                    </a:ext>
                  </a:extLst>
                </p:cNvPr>
                <p:cNvCxnSpPr>
                  <a:cxnSpLocks/>
                  <a:stCxn id="162" idx="2"/>
                  <a:endCxn id="159" idx="0"/>
                </p:cNvCxnSpPr>
                <p:nvPr/>
              </p:nvCxnSpPr>
              <p:spPr>
                <a:xfrm flipH="1">
                  <a:off x="7812000" y="4068000"/>
                  <a:ext cx="72000" cy="180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25AF663-F88A-49A2-A1F3-EEE003985D78}"/>
                    </a:ext>
                  </a:extLst>
                </p:cNvPr>
                <p:cNvCxnSpPr>
                  <a:cxnSpLocks/>
                  <a:stCxn id="162" idx="3"/>
                  <a:endCxn id="160" idx="1"/>
                </p:cNvCxnSpPr>
                <p:nvPr/>
              </p:nvCxnSpPr>
              <p:spPr>
                <a:xfrm>
                  <a:off x="8028000" y="3924000"/>
                  <a:ext cx="180000" cy="72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FE5D86ED-B0BD-4322-9D17-47437273B5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0000" y="4248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9A360AF-E5F1-4AE5-A3C0-78FECEE5F3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8000" y="3924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DBB9471-5A2C-4057-83F0-61CE0E29C6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84000" y="3456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46A9335-DAFA-40E2-984C-0FD4B33F0B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0000" y="3780000"/>
                  <a:ext cx="288000" cy="28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DF695B3-1FA7-4CBD-B33A-2E663CF1C6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16000" y="3780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09D08BEB-9F31-49F8-BD25-79B7BE5D97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07448" y="2999023"/>
                <a:ext cx="720000" cy="720000"/>
                <a:chOff x="6497427" y="3247213"/>
                <a:chExt cx="647128" cy="647128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F3ECB84A-91DC-4B76-B48B-79F2FDADE6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497427" y="3247213"/>
                  <a:ext cx="647128" cy="647128"/>
                </a:xfrm>
                <a:prstGeom prst="teardrop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pic>
              <p:nvPicPr>
                <p:cNvPr id="169" name="Graphic 168" descr="Gears">
                  <a:extLst>
                    <a:ext uri="{FF2B5EF4-FFF2-40B4-BE49-F238E27FC236}">
                      <a16:creationId xmlns:a16="http://schemas.microsoft.com/office/drawing/2014/main" id="{3513902E-8126-4583-8C41-54A6237D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1354" y="3301140"/>
                  <a:ext cx="539273" cy="5392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70EAE7A-4F0D-4808-BAA2-1B289C4E17F4}"/>
                </a:ext>
              </a:extLst>
            </p:cNvPr>
            <p:cNvGrpSpPr/>
            <p:nvPr/>
          </p:nvGrpSpPr>
          <p:grpSpPr>
            <a:xfrm>
              <a:off x="360000" y="1980269"/>
              <a:ext cx="3600000" cy="2520000"/>
              <a:chOff x="360000" y="1980269"/>
              <a:chExt cx="3600000" cy="2520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1B4072A-6E13-48E2-8F10-D33363A4C3A7}"/>
                  </a:ext>
                </a:extLst>
              </p:cNvPr>
              <p:cNvSpPr/>
              <p:nvPr/>
            </p:nvSpPr>
            <p:spPr>
              <a:xfrm>
                <a:off x="360000" y="1980269"/>
                <a:ext cx="3600000" cy="252000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83773"/>
                <a:endParaRPr lang="en-US" sz="1905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BE2817-3B1C-4D88-8007-00A4B1286FD3}"/>
                  </a:ext>
                </a:extLst>
              </p:cNvPr>
              <p:cNvSpPr/>
              <p:nvPr/>
            </p:nvSpPr>
            <p:spPr>
              <a:xfrm>
                <a:off x="851141" y="2239476"/>
                <a:ext cx="540000" cy="5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FD5A090-33B5-48C5-A7FE-DF5AE9391243}"/>
                  </a:ext>
                </a:extLst>
              </p:cNvPr>
              <p:cNvSpPr/>
              <p:nvPr/>
            </p:nvSpPr>
            <p:spPr>
              <a:xfrm>
                <a:off x="3284398" y="2335283"/>
                <a:ext cx="432000" cy="432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CBB13A-255F-49C0-A4CB-A7898DF73716}"/>
                  </a:ext>
                </a:extLst>
              </p:cNvPr>
              <p:cNvSpPr/>
              <p:nvPr/>
            </p:nvSpPr>
            <p:spPr>
              <a:xfrm>
                <a:off x="2615785" y="3708328"/>
                <a:ext cx="360000" cy="36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98BF8F4-B442-442B-9EAF-1132BA48718D}"/>
                  </a:ext>
                </a:extLst>
              </p:cNvPr>
              <p:cNvSpPr/>
              <p:nvPr/>
            </p:nvSpPr>
            <p:spPr>
              <a:xfrm>
                <a:off x="1330830" y="3111445"/>
                <a:ext cx="432000" cy="43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E465C2C-9C5B-418D-B2F7-A7E4902BE3A5}"/>
                  </a:ext>
                </a:extLst>
              </p:cNvPr>
              <p:cNvSpPr/>
              <p:nvPr/>
            </p:nvSpPr>
            <p:spPr>
              <a:xfrm>
                <a:off x="2437949" y="2236110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8A1DFB-9853-45F0-A342-39EEFD3981FE}"/>
                  </a:ext>
                </a:extLst>
              </p:cNvPr>
              <p:cNvSpPr/>
              <p:nvPr/>
            </p:nvSpPr>
            <p:spPr>
              <a:xfrm>
                <a:off x="3335876" y="387065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5BFB83E-7904-4372-A39D-2DBD8AC11040}"/>
                  </a:ext>
                </a:extLst>
              </p:cNvPr>
              <p:cNvSpPr/>
              <p:nvPr/>
            </p:nvSpPr>
            <p:spPr>
              <a:xfrm>
                <a:off x="1762830" y="2146110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98C284F-5F7C-4239-995D-D4349959D26C}"/>
                  </a:ext>
                </a:extLst>
              </p:cNvPr>
              <p:cNvSpPr/>
              <p:nvPr/>
            </p:nvSpPr>
            <p:spPr>
              <a:xfrm>
                <a:off x="2136548" y="2935578"/>
                <a:ext cx="540000" cy="5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87E1B5D-E22C-46B1-A85B-73D54BC73745}"/>
                  </a:ext>
                </a:extLst>
              </p:cNvPr>
              <p:cNvSpPr/>
              <p:nvPr/>
            </p:nvSpPr>
            <p:spPr>
              <a:xfrm>
                <a:off x="851141" y="3744313"/>
                <a:ext cx="432000" cy="43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487336-DA39-4C0A-802F-003F1F9F2B46}"/>
                  </a:ext>
                </a:extLst>
              </p:cNvPr>
              <p:cNvSpPr/>
              <p:nvPr/>
            </p:nvSpPr>
            <p:spPr>
              <a:xfrm>
                <a:off x="1811570" y="3729565"/>
                <a:ext cx="540000" cy="54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DA20924-4A46-46EB-8DA7-C4EC84B33508}"/>
                  </a:ext>
                </a:extLst>
              </p:cNvPr>
              <p:cNvSpPr/>
              <p:nvPr/>
            </p:nvSpPr>
            <p:spPr>
              <a:xfrm>
                <a:off x="567774" y="3060358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62E8B47-2289-4A6D-BBF0-B5C504BEF2AC}"/>
                  </a:ext>
                </a:extLst>
              </p:cNvPr>
              <p:cNvSpPr/>
              <p:nvPr/>
            </p:nvSpPr>
            <p:spPr>
              <a:xfrm>
                <a:off x="3119876" y="3083642"/>
                <a:ext cx="432000" cy="432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42" name="Teardrop 141">
              <a:extLst>
                <a:ext uri="{FF2B5EF4-FFF2-40B4-BE49-F238E27FC236}">
                  <a16:creationId xmlns:a16="http://schemas.microsoft.com/office/drawing/2014/main" id="{8085E7A6-E845-4649-9E24-F5C114DEF7F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2700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ECE5A80-8095-47EB-A7D1-D41D6A379097}"/>
                </a:ext>
              </a:extLst>
            </p:cNvPr>
            <p:cNvGrpSpPr/>
            <p:nvPr/>
          </p:nvGrpSpPr>
          <p:grpSpPr>
            <a:xfrm>
              <a:off x="4122725" y="2916087"/>
              <a:ext cx="540000" cy="648000"/>
              <a:chOff x="4122725" y="4482087"/>
              <a:chExt cx="540000" cy="6480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A0E4BE8-AB7A-4517-A088-16EE507A7751}"/>
                  </a:ext>
                </a:extLst>
              </p:cNvPr>
              <p:cNvSpPr/>
              <p:nvPr/>
            </p:nvSpPr>
            <p:spPr>
              <a:xfrm>
                <a:off x="4122725" y="4482087"/>
                <a:ext cx="36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2B73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4518E1F-BC67-4B7D-A109-DC34168FCE67}"/>
                  </a:ext>
                </a:extLst>
              </p:cNvPr>
              <p:cNvSpPr/>
              <p:nvPr/>
            </p:nvSpPr>
            <p:spPr>
              <a:xfrm>
                <a:off x="4302725" y="4698087"/>
                <a:ext cx="36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746B1AA-7942-4686-A30F-7EA28ADECC0C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8640725" y="3239906"/>
              <a:ext cx="719038" cy="0"/>
            </a:xfrm>
            <a:prstGeom prst="straightConnector1">
              <a:avLst/>
            </a:prstGeom>
            <a:ln w="101600">
              <a:solidFill>
                <a:schemeClr val="accent1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CD9A56-42B8-4757-AFD1-5512D290F3BB}"/>
                </a:ext>
              </a:extLst>
            </p:cNvPr>
            <p:cNvGrpSpPr/>
            <p:nvPr/>
          </p:nvGrpSpPr>
          <p:grpSpPr>
            <a:xfrm>
              <a:off x="9359763" y="2339906"/>
              <a:ext cx="1800000" cy="1800000"/>
              <a:chOff x="9359763" y="720000"/>
              <a:chExt cx="1800000" cy="180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470F8BF-78E5-4481-9C7C-97C76E7E9DD7}"/>
                  </a:ext>
                </a:extLst>
              </p:cNvPr>
              <p:cNvSpPr/>
              <p:nvPr/>
            </p:nvSpPr>
            <p:spPr>
              <a:xfrm>
                <a:off x="9359763" y="720000"/>
                <a:ext cx="1800000" cy="180000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50" name="Graphic 49" descr="Bar chart">
                <a:extLst>
                  <a:ext uri="{FF2B5EF4-FFF2-40B4-BE49-F238E27FC236}">
                    <a16:creationId xmlns:a16="http://schemas.microsoft.com/office/drawing/2014/main" id="{B4A46FAA-CEF6-4F7F-93A6-A3D445357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92000" y="1548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1" name="Graphic 50" descr="Upward trend">
                <a:extLst>
                  <a:ext uri="{FF2B5EF4-FFF2-40B4-BE49-F238E27FC236}">
                    <a16:creationId xmlns:a16="http://schemas.microsoft.com/office/drawing/2014/main" id="{025DD757-A40F-4A76-AA11-08773513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88000" y="972000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030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phic 85">
            <a:extLst>
              <a:ext uri="{FF2B5EF4-FFF2-40B4-BE49-F238E27FC236}">
                <a16:creationId xmlns:a16="http://schemas.microsoft.com/office/drawing/2014/main" id="{BA3EEA4B-C122-4A67-BDDC-EFB1920EA1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953" y="4333496"/>
            <a:ext cx="1333254" cy="1333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B853D0-AE48-4877-9963-4DF12E4B3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6953" y="1295387"/>
            <a:ext cx="1333254" cy="14532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AE3998-52CC-4AFC-98F3-033E48B84414}"/>
              </a:ext>
            </a:extLst>
          </p:cNvPr>
          <p:cNvGrpSpPr>
            <a:grpSpLocks noChangeAspect="1"/>
          </p:cNvGrpSpPr>
          <p:nvPr/>
        </p:nvGrpSpPr>
        <p:grpSpPr>
          <a:xfrm>
            <a:off x="1335021" y="952866"/>
            <a:ext cx="8570921" cy="1999925"/>
            <a:chOff x="360000" y="1980269"/>
            <a:chExt cx="10799763" cy="252000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B1E8F1-415A-43EE-A872-C8AE517E106C}"/>
                </a:ext>
              </a:extLst>
            </p:cNvPr>
            <p:cNvGrpSpPr/>
            <p:nvPr/>
          </p:nvGrpSpPr>
          <p:grpSpPr>
            <a:xfrm>
              <a:off x="5040000" y="1980269"/>
              <a:ext cx="3600000" cy="2520000"/>
              <a:chOff x="5040000" y="1980269"/>
              <a:chExt cx="3600000" cy="252000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8E9CE49-023C-4E5D-A36C-BA5C76B2B05E}"/>
                  </a:ext>
                </a:extLst>
              </p:cNvPr>
              <p:cNvSpPr/>
              <p:nvPr/>
            </p:nvSpPr>
            <p:spPr>
              <a:xfrm>
                <a:off x="5040000" y="1980269"/>
                <a:ext cx="3600000" cy="252000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83773"/>
                <a:endParaRPr lang="en-US" sz="1905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271820E-F2AF-4161-8CE1-36E461F28D64}"/>
                  </a:ext>
                </a:extLst>
              </p:cNvPr>
              <p:cNvGrpSpPr/>
              <p:nvPr/>
            </p:nvGrpSpPr>
            <p:grpSpPr>
              <a:xfrm>
                <a:off x="5759450" y="2160000"/>
                <a:ext cx="2160550" cy="2160000"/>
                <a:chOff x="5759450" y="2160000"/>
                <a:chExt cx="2160550" cy="216000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5D2C9D7-EAC8-4877-9D50-7EDCE4A0DDD1}"/>
                    </a:ext>
                  </a:extLst>
                </p:cNvPr>
                <p:cNvCxnSpPr>
                  <a:stCxn id="107" idx="0"/>
                  <a:endCxn id="106" idx="2"/>
                </p:cNvCxnSpPr>
                <p:nvPr/>
              </p:nvCxnSpPr>
              <p:spPr>
                <a:xfrm flipV="1">
                  <a:off x="6840000" y="2520000"/>
                  <a:ext cx="180000" cy="360269"/>
                </a:xfrm>
                <a:prstGeom prst="line">
                  <a:avLst/>
                </a:prstGeom>
                <a:ln w="762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7DC1401-327E-46E8-82F0-BFEA48EE883D}"/>
                    </a:ext>
                  </a:extLst>
                </p:cNvPr>
                <p:cNvCxnSpPr>
                  <a:cxnSpLocks/>
                  <a:stCxn id="107" idx="1"/>
                  <a:endCxn id="108" idx="3"/>
                </p:cNvCxnSpPr>
                <p:nvPr/>
              </p:nvCxnSpPr>
              <p:spPr>
                <a:xfrm flipH="1" flipV="1">
                  <a:off x="6119450" y="3060087"/>
                  <a:ext cx="360550" cy="180182"/>
                </a:xfrm>
                <a:prstGeom prst="line">
                  <a:avLst/>
                </a:prstGeom>
                <a:ln w="762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1D9CEDA-5400-4A3B-BC35-CA2C557DD2CD}"/>
                    </a:ext>
                  </a:extLst>
                </p:cNvPr>
                <p:cNvCxnSpPr>
                  <a:cxnSpLocks/>
                  <a:stCxn id="107" idx="2"/>
                  <a:endCxn id="104" idx="0"/>
                </p:cNvCxnSpPr>
                <p:nvPr/>
              </p:nvCxnSpPr>
              <p:spPr>
                <a:xfrm flipH="1">
                  <a:off x="6660000" y="3600269"/>
                  <a:ext cx="180000" cy="359731"/>
                </a:xfrm>
                <a:prstGeom prst="line">
                  <a:avLst/>
                </a:prstGeom>
                <a:ln w="762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F6CCBB4B-26C5-4E03-A455-30DB6809341F}"/>
                    </a:ext>
                  </a:extLst>
                </p:cNvPr>
                <p:cNvCxnSpPr>
                  <a:cxnSpLocks/>
                  <a:stCxn id="107" idx="3"/>
                  <a:endCxn id="105" idx="1"/>
                </p:cNvCxnSpPr>
                <p:nvPr/>
              </p:nvCxnSpPr>
              <p:spPr>
                <a:xfrm>
                  <a:off x="7200000" y="3240269"/>
                  <a:ext cx="360000" cy="180000"/>
                </a:xfrm>
                <a:prstGeom prst="line">
                  <a:avLst/>
                </a:prstGeom>
                <a:ln w="762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56BCE75-D05D-4BD4-AA88-C4E7FEAC9D63}"/>
                    </a:ext>
                  </a:extLst>
                </p:cNvPr>
                <p:cNvSpPr/>
                <p:nvPr/>
              </p:nvSpPr>
              <p:spPr>
                <a:xfrm>
                  <a:off x="6480000" y="3960000"/>
                  <a:ext cx="360000" cy="360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511B442-3262-458D-934C-0744EEF60626}"/>
                    </a:ext>
                  </a:extLst>
                </p:cNvPr>
                <p:cNvSpPr/>
                <p:nvPr/>
              </p:nvSpPr>
              <p:spPr>
                <a:xfrm>
                  <a:off x="7560000" y="3240269"/>
                  <a:ext cx="360000" cy="360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5998903-E7C3-4A3E-851C-F03DB16227F9}"/>
                    </a:ext>
                  </a:extLst>
                </p:cNvPr>
                <p:cNvSpPr/>
                <p:nvPr/>
              </p:nvSpPr>
              <p:spPr>
                <a:xfrm>
                  <a:off x="6840000" y="2160000"/>
                  <a:ext cx="360000" cy="360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2BF6C52-98EF-4179-B63F-3392A1C4B385}"/>
                    </a:ext>
                  </a:extLst>
                </p:cNvPr>
                <p:cNvSpPr/>
                <p:nvPr/>
              </p:nvSpPr>
              <p:spPr>
                <a:xfrm>
                  <a:off x="6480000" y="2880269"/>
                  <a:ext cx="720000" cy="72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2C444C8-58FE-464B-BE0C-5AC039EE3545}"/>
                    </a:ext>
                  </a:extLst>
                </p:cNvPr>
                <p:cNvSpPr/>
                <p:nvPr/>
              </p:nvSpPr>
              <p:spPr>
                <a:xfrm>
                  <a:off x="5759450" y="2880087"/>
                  <a:ext cx="360000" cy="360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413CB34-7D0E-4B51-B3CF-55EDB4B0CECA}"/>
                </a:ext>
              </a:extLst>
            </p:cNvPr>
            <p:cNvGrpSpPr/>
            <p:nvPr/>
          </p:nvGrpSpPr>
          <p:grpSpPr>
            <a:xfrm>
              <a:off x="360000" y="1980269"/>
              <a:ext cx="3600000" cy="2520000"/>
              <a:chOff x="360000" y="1980269"/>
              <a:chExt cx="3600000" cy="252000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CFF0CF6-1F02-4C57-9AB9-03147CFD4C57}"/>
                  </a:ext>
                </a:extLst>
              </p:cNvPr>
              <p:cNvSpPr/>
              <p:nvPr/>
            </p:nvSpPr>
            <p:spPr>
              <a:xfrm>
                <a:off x="360000" y="1980269"/>
                <a:ext cx="3600000" cy="252000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83773"/>
                <a:endParaRPr lang="en-US" sz="1905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1686D21-7D84-423C-8664-3872B0F919CB}"/>
                  </a:ext>
                </a:extLst>
              </p:cNvPr>
              <p:cNvSpPr/>
              <p:nvPr/>
            </p:nvSpPr>
            <p:spPr>
              <a:xfrm>
                <a:off x="851141" y="2239476"/>
                <a:ext cx="540000" cy="5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4FE60FB-8486-4942-8DB2-E3312579FCB9}"/>
                  </a:ext>
                </a:extLst>
              </p:cNvPr>
              <p:cNvSpPr/>
              <p:nvPr/>
            </p:nvSpPr>
            <p:spPr>
              <a:xfrm>
                <a:off x="3284398" y="2335283"/>
                <a:ext cx="432000" cy="432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9CA8DB4-81D4-45D5-859C-F7792A22C4C5}"/>
                  </a:ext>
                </a:extLst>
              </p:cNvPr>
              <p:cNvSpPr/>
              <p:nvPr/>
            </p:nvSpPr>
            <p:spPr>
              <a:xfrm>
                <a:off x="2615785" y="3708328"/>
                <a:ext cx="360000" cy="36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F9321D9B-9A17-4A8A-A746-F56100501247}"/>
                  </a:ext>
                </a:extLst>
              </p:cNvPr>
              <p:cNvSpPr/>
              <p:nvPr/>
            </p:nvSpPr>
            <p:spPr>
              <a:xfrm>
                <a:off x="1330830" y="3111445"/>
                <a:ext cx="432000" cy="43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378895A-C593-4B87-BC72-7015E7771BBA}"/>
                  </a:ext>
                </a:extLst>
              </p:cNvPr>
              <p:cNvSpPr/>
              <p:nvPr/>
            </p:nvSpPr>
            <p:spPr>
              <a:xfrm>
                <a:off x="2437949" y="2236110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21DB76E-DC4D-4EA8-8963-1FD602D026A3}"/>
                  </a:ext>
                </a:extLst>
              </p:cNvPr>
              <p:cNvSpPr/>
              <p:nvPr/>
            </p:nvSpPr>
            <p:spPr>
              <a:xfrm>
                <a:off x="3335876" y="387065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FA495AA-7E9D-41F4-8916-2FB1810617FF}"/>
                  </a:ext>
                </a:extLst>
              </p:cNvPr>
              <p:cNvSpPr/>
              <p:nvPr/>
            </p:nvSpPr>
            <p:spPr>
              <a:xfrm>
                <a:off x="1762830" y="2146110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C38FEE4-2F08-437D-A3F9-DFD46AA5B910}"/>
                  </a:ext>
                </a:extLst>
              </p:cNvPr>
              <p:cNvSpPr/>
              <p:nvPr/>
            </p:nvSpPr>
            <p:spPr>
              <a:xfrm>
                <a:off x="2136548" y="2935578"/>
                <a:ext cx="540000" cy="5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C4CBE9C-3197-4B35-AF37-E738EABC05A8}"/>
                  </a:ext>
                </a:extLst>
              </p:cNvPr>
              <p:cNvSpPr/>
              <p:nvPr/>
            </p:nvSpPr>
            <p:spPr>
              <a:xfrm>
                <a:off x="851141" y="3744313"/>
                <a:ext cx="432000" cy="43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40E877B-459E-45A7-A1D7-B8262C0B68D9}"/>
                  </a:ext>
                </a:extLst>
              </p:cNvPr>
              <p:cNvSpPr/>
              <p:nvPr/>
            </p:nvSpPr>
            <p:spPr>
              <a:xfrm>
                <a:off x="1811570" y="3729565"/>
                <a:ext cx="540000" cy="54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F737CC4B-670E-4DF3-99C5-A7E9B5EFE570}"/>
                  </a:ext>
                </a:extLst>
              </p:cNvPr>
              <p:cNvSpPr/>
              <p:nvPr/>
            </p:nvSpPr>
            <p:spPr>
              <a:xfrm>
                <a:off x="567774" y="3060358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1160D00-EA94-462D-99D1-5560223D6557}"/>
                  </a:ext>
                </a:extLst>
              </p:cNvPr>
              <p:cNvSpPr/>
              <p:nvPr/>
            </p:nvSpPr>
            <p:spPr>
              <a:xfrm>
                <a:off x="3119876" y="3083642"/>
                <a:ext cx="432000" cy="432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0F772DC-2F28-4CDE-B102-9FB63920C2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7800" y="2700088"/>
              <a:ext cx="1080000" cy="1080000"/>
              <a:chOff x="3852725" y="1134087"/>
              <a:chExt cx="1080000" cy="1080000"/>
            </a:xfrm>
          </p:grpSpPr>
          <p:sp>
            <p:nvSpPr>
              <p:cNvPr id="164" name="Teardrop 163">
                <a:extLst>
                  <a:ext uri="{FF2B5EF4-FFF2-40B4-BE49-F238E27FC236}">
                    <a16:creationId xmlns:a16="http://schemas.microsoft.com/office/drawing/2014/main" id="{ABF488F6-541A-471D-A9CD-B30D370556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3852725" y="1134087"/>
                <a:ext cx="1080000" cy="1080000"/>
              </a:xfrm>
              <a:prstGeom prst="teardrop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165" name="Graphic 164" descr="Gears">
                <a:extLst>
                  <a:ext uri="{FF2B5EF4-FFF2-40B4-BE49-F238E27FC236}">
                    <a16:creationId xmlns:a16="http://schemas.microsoft.com/office/drawing/2014/main" id="{23EDC1BE-3A58-4630-A145-8BE7C9F64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42725" y="1224087"/>
                <a:ext cx="900000" cy="900000"/>
              </a:xfrm>
              <a:prstGeom prst="rect">
                <a:avLst/>
              </a:prstGeom>
            </p:spPr>
          </p:pic>
        </p:grp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94172EF-5540-431C-A2AF-FC7AA3AE545D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>
              <a:off x="8640725" y="3239906"/>
              <a:ext cx="719038" cy="0"/>
            </a:xfrm>
            <a:prstGeom prst="straightConnector1">
              <a:avLst/>
            </a:prstGeom>
            <a:ln w="101600">
              <a:solidFill>
                <a:schemeClr val="bg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0410342-DE0D-472A-A62B-0CA0E455EAE1}"/>
                </a:ext>
              </a:extLst>
            </p:cNvPr>
            <p:cNvGrpSpPr/>
            <p:nvPr/>
          </p:nvGrpSpPr>
          <p:grpSpPr>
            <a:xfrm>
              <a:off x="9359763" y="2339906"/>
              <a:ext cx="1800000" cy="1800000"/>
              <a:chOff x="9359763" y="720000"/>
              <a:chExt cx="1800000" cy="1800000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D630EF9C-D1BA-403B-B841-FAECBEE14247}"/>
                  </a:ext>
                </a:extLst>
              </p:cNvPr>
              <p:cNvSpPr/>
              <p:nvPr/>
            </p:nvSpPr>
            <p:spPr>
              <a:xfrm>
                <a:off x="9359763" y="720000"/>
                <a:ext cx="1800000" cy="180000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174" name="Graphic 173" descr="Bar chart">
                <a:extLst>
                  <a:ext uri="{FF2B5EF4-FFF2-40B4-BE49-F238E27FC236}">
                    <a16:creationId xmlns:a16="http://schemas.microsoft.com/office/drawing/2014/main" id="{62594BA5-E750-4D81-B9CE-8CBA5C9E9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92000" y="1548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5" name="Graphic 174" descr="Upward trend">
                <a:extLst>
                  <a:ext uri="{FF2B5EF4-FFF2-40B4-BE49-F238E27FC236}">
                    <a16:creationId xmlns:a16="http://schemas.microsoft.com/office/drawing/2014/main" id="{6B986FCD-124D-4971-996E-62C7D1224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88000" y="97200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8944CB-70B3-40E9-93D8-4BFBDA426E5D}"/>
              </a:ext>
            </a:extLst>
          </p:cNvPr>
          <p:cNvGrpSpPr>
            <a:grpSpLocks noChangeAspect="1"/>
          </p:cNvGrpSpPr>
          <p:nvPr/>
        </p:nvGrpSpPr>
        <p:grpSpPr>
          <a:xfrm>
            <a:off x="1335021" y="4000304"/>
            <a:ext cx="8570921" cy="2000071"/>
            <a:chOff x="360000" y="1980087"/>
            <a:chExt cx="10799763" cy="252018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F560452-E281-4182-B855-30BCED526E44}"/>
                </a:ext>
              </a:extLst>
            </p:cNvPr>
            <p:cNvGrpSpPr/>
            <p:nvPr/>
          </p:nvGrpSpPr>
          <p:grpSpPr>
            <a:xfrm>
              <a:off x="5040725" y="1980087"/>
              <a:ext cx="3600000" cy="2520000"/>
              <a:chOff x="5040725" y="1980087"/>
              <a:chExt cx="3600000" cy="2520000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41E5F369-69C5-498C-A683-2AB0CDB7D4D7}"/>
                  </a:ext>
                </a:extLst>
              </p:cNvPr>
              <p:cNvGrpSpPr/>
              <p:nvPr/>
            </p:nvGrpSpPr>
            <p:grpSpPr>
              <a:xfrm>
                <a:off x="5040725" y="1980087"/>
                <a:ext cx="3600000" cy="2520000"/>
                <a:chOff x="5040725" y="1980087"/>
                <a:chExt cx="3600000" cy="252000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384E07D-6659-4276-B8E5-E2506FB6337E}"/>
                    </a:ext>
                  </a:extLst>
                </p:cNvPr>
                <p:cNvSpPr/>
                <p:nvPr/>
              </p:nvSpPr>
              <p:spPr>
                <a:xfrm>
                  <a:off x="5040725" y="1980087"/>
                  <a:ext cx="3600000" cy="2520000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6757" tIns="48379" rIns="96757" bIns="48379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83773"/>
                  <a:endParaRPr lang="en-US" sz="1905" b="1" dirty="0">
                    <a:solidFill>
                      <a:srgbClr val="0078D4">
                        <a:lumMod val="75000"/>
                      </a:srgbClr>
                    </a:solidFill>
                    <a:latin typeface="Segoe UI Semibold"/>
                  </a:endParaRPr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D3CA1DA4-F117-4300-908E-7C0B680D94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292000" y="2232000"/>
                  <a:ext cx="1601406" cy="1080000"/>
                  <a:chOff x="567774" y="2146110"/>
                  <a:chExt cx="3148624" cy="2123455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5722BD3B-0B64-4394-8C05-9CF19E960979}"/>
                      </a:ext>
                    </a:extLst>
                  </p:cNvPr>
                  <p:cNvSpPr/>
                  <p:nvPr/>
                </p:nvSpPr>
                <p:spPr>
                  <a:xfrm>
                    <a:off x="851141" y="2239476"/>
                    <a:ext cx="540000" cy="54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2190CEA-3F3C-41A4-8887-5B1F55B8CFE7}"/>
                      </a:ext>
                    </a:extLst>
                  </p:cNvPr>
                  <p:cNvSpPr/>
                  <p:nvPr/>
                </p:nvSpPr>
                <p:spPr>
                  <a:xfrm>
                    <a:off x="3284398" y="2335283"/>
                    <a:ext cx="432000" cy="432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DE95080C-85EA-4CAC-9A89-6585EAA4E7C9}"/>
                      </a:ext>
                    </a:extLst>
                  </p:cNvPr>
                  <p:cNvSpPr/>
                  <p:nvPr/>
                </p:nvSpPr>
                <p:spPr>
                  <a:xfrm>
                    <a:off x="2615785" y="3708328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D24F61EB-934A-4014-B8B6-396B7B5E348A}"/>
                      </a:ext>
                    </a:extLst>
                  </p:cNvPr>
                  <p:cNvSpPr/>
                  <p:nvPr/>
                </p:nvSpPr>
                <p:spPr>
                  <a:xfrm>
                    <a:off x="1330830" y="3111445"/>
                    <a:ext cx="432000" cy="432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F6B0AE0-957C-443A-A198-9177B9EB7AC3}"/>
                      </a:ext>
                    </a:extLst>
                  </p:cNvPr>
                  <p:cNvSpPr/>
                  <p:nvPr/>
                </p:nvSpPr>
                <p:spPr>
                  <a:xfrm>
                    <a:off x="2437949" y="2236110"/>
                    <a:ext cx="540000" cy="540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FD56A2BD-654F-4F0D-9922-552C7AC07E30}"/>
                      </a:ext>
                    </a:extLst>
                  </p:cNvPr>
                  <p:cNvSpPr/>
                  <p:nvPr/>
                </p:nvSpPr>
                <p:spPr>
                  <a:xfrm>
                    <a:off x="3335876" y="3870656"/>
                    <a:ext cx="360000" cy="360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53D8F1C4-703A-4A62-868E-B51027C14AB9}"/>
                      </a:ext>
                    </a:extLst>
                  </p:cNvPr>
                  <p:cNvSpPr/>
                  <p:nvPr/>
                </p:nvSpPr>
                <p:spPr>
                  <a:xfrm>
                    <a:off x="1762830" y="2146110"/>
                    <a:ext cx="360000" cy="36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E187A4E8-6BB3-4F9A-A5DC-FA544F2D73B7}"/>
                      </a:ext>
                    </a:extLst>
                  </p:cNvPr>
                  <p:cNvSpPr/>
                  <p:nvPr/>
                </p:nvSpPr>
                <p:spPr>
                  <a:xfrm>
                    <a:off x="2136548" y="2935578"/>
                    <a:ext cx="540000" cy="540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0BC89FA-318F-496E-B0FD-9EB3B7D791AC}"/>
                      </a:ext>
                    </a:extLst>
                  </p:cNvPr>
                  <p:cNvSpPr/>
                  <p:nvPr/>
                </p:nvSpPr>
                <p:spPr>
                  <a:xfrm>
                    <a:off x="851141" y="3744313"/>
                    <a:ext cx="432000" cy="432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286E97D0-AFD3-4353-91BE-DCA430544244}"/>
                      </a:ext>
                    </a:extLst>
                  </p:cNvPr>
                  <p:cNvSpPr/>
                  <p:nvPr/>
                </p:nvSpPr>
                <p:spPr>
                  <a:xfrm>
                    <a:off x="1811570" y="3729565"/>
                    <a:ext cx="540000" cy="540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46122359-4AD4-441B-BC80-51C245FFC72C}"/>
                      </a:ext>
                    </a:extLst>
                  </p:cNvPr>
                  <p:cNvSpPr/>
                  <p:nvPr/>
                </p:nvSpPr>
                <p:spPr>
                  <a:xfrm>
                    <a:off x="567774" y="3060358"/>
                    <a:ext cx="360000" cy="360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0EC8A7CB-494A-4FD7-B547-183DD473EC22}"/>
                      </a:ext>
                    </a:extLst>
                  </p:cNvPr>
                  <p:cNvSpPr/>
                  <p:nvPr/>
                </p:nvSpPr>
                <p:spPr>
                  <a:xfrm>
                    <a:off x="3119876" y="3083642"/>
                    <a:ext cx="432000" cy="4320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83773"/>
                    <a:endParaRPr lang="en-US" sz="1905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CAB9C3B1-D217-4ABF-B131-BD8AA7832A22}"/>
                    </a:ext>
                  </a:extLst>
                </p:cNvPr>
                <p:cNvCxnSpPr>
                  <a:stCxn id="190" idx="0"/>
                  <a:endCxn id="189" idx="2"/>
                </p:cNvCxnSpPr>
                <p:nvPr/>
              </p:nvCxnSpPr>
              <p:spPr>
                <a:xfrm flipV="1">
                  <a:off x="7884000" y="3600000"/>
                  <a:ext cx="72000" cy="180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58BAC28-3E22-452D-BF1B-8941599D5013}"/>
                    </a:ext>
                  </a:extLst>
                </p:cNvPr>
                <p:cNvCxnSpPr>
                  <a:cxnSpLocks/>
                  <a:stCxn id="190" idx="1"/>
                  <a:endCxn id="191" idx="3"/>
                </p:cNvCxnSpPr>
                <p:nvPr/>
              </p:nvCxnSpPr>
              <p:spPr>
                <a:xfrm flipH="1" flipV="1">
                  <a:off x="7560000" y="3852000"/>
                  <a:ext cx="180000" cy="72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B09C53B1-02A6-4D29-980D-295BDAEB0A61}"/>
                    </a:ext>
                  </a:extLst>
                </p:cNvPr>
                <p:cNvCxnSpPr>
                  <a:cxnSpLocks/>
                  <a:stCxn id="190" idx="2"/>
                  <a:endCxn id="187" idx="0"/>
                </p:cNvCxnSpPr>
                <p:nvPr/>
              </p:nvCxnSpPr>
              <p:spPr>
                <a:xfrm flipH="1">
                  <a:off x="7812000" y="4068000"/>
                  <a:ext cx="72000" cy="180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F1C20B18-3929-4280-99A1-7F8B81BA9116}"/>
                    </a:ext>
                  </a:extLst>
                </p:cNvPr>
                <p:cNvCxnSpPr>
                  <a:cxnSpLocks/>
                  <a:stCxn id="190" idx="3"/>
                  <a:endCxn id="188" idx="1"/>
                </p:cNvCxnSpPr>
                <p:nvPr/>
              </p:nvCxnSpPr>
              <p:spPr>
                <a:xfrm>
                  <a:off x="8028000" y="3924000"/>
                  <a:ext cx="180000" cy="72000"/>
                </a:xfrm>
                <a:prstGeom prst="line">
                  <a:avLst/>
                </a:prstGeom>
                <a:ln w="38100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37B3684-99EF-4048-A1FB-23322D4347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0000" y="4248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EF48C1F-E830-4FF1-AF3C-74E9854F1E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08000" y="3924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8C3EF9D-C1CE-43B5-8AC3-D4A268AC41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84000" y="3456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B60B6214-7AED-432A-AC50-F2F8897AA2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0000" y="3780000"/>
                  <a:ext cx="288000" cy="28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CD932BC-5788-493D-9925-AE2A7A91D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16000" y="3780000"/>
                  <a:ext cx="144000" cy="144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5C2CCDC-C7F1-451C-8DF9-A00C2AA83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07448" y="2999023"/>
                <a:ext cx="720000" cy="720000"/>
                <a:chOff x="6497427" y="3247213"/>
                <a:chExt cx="647128" cy="647128"/>
              </a:xfrm>
            </p:grpSpPr>
            <p:sp>
              <p:nvSpPr>
                <p:cNvPr id="179" name="Teardrop 178">
                  <a:extLst>
                    <a:ext uri="{FF2B5EF4-FFF2-40B4-BE49-F238E27FC236}">
                      <a16:creationId xmlns:a16="http://schemas.microsoft.com/office/drawing/2014/main" id="{7E0EA7E4-52C9-4740-9996-FA1002DDA1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497427" y="3247213"/>
                  <a:ext cx="647128" cy="647128"/>
                </a:xfrm>
                <a:prstGeom prst="teardrop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83773"/>
                  <a:endParaRPr lang="en-US" sz="190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pic>
              <p:nvPicPr>
                <p:cNvPr id="180" name="Graphic 179" descr="Gears">
                  <a:extLst>
                    <a:ext uri="{FF2B5EF4-FFF2-40B4-BE49-F238E27FC236}">
                      <a16:creationId xmlns:a16="http://schemas.microsoft.com/office/drawing/2014/main" id="{3ABA52C8-447A-4E55-AC00-6D0D750D0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1354" y="3301140"/>
                  <a:ext cx="539273" cy="5392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AF33DB5-1B5C-4625-996B-C7D1690AB553}"/>
                </a:ext>
              </a:extLst>
            </p:cNvPr>
            <p:cNvGrpSpPr/>
            <p:nvPr/>
          </p:nvGrpSpPr>
          <p:grpSpPr>
            <a:xfrm>
              <a:off x="360000" y="1980269"/>
              <a:ext cx="3600000" cy="2520000"/>
              <a:chOff x="360000" y="1980269"/>
              <a:chExt cx="3600000" cy="2520000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7481D6B-12AB-4FB6-98CD-8289B98CDFCE}"/>
                  </a:ext>
                </a:extLst>
              </p:cNvPr>
              <p:cNvSpPr/>
              <p:nvPr/>
            </p:nvSpPr>
            <p:spPr>
              <a:xfrm>
                <a:off x="360000" y="1980269"/>
                <a:ext cx="3600000" cy="252000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6757" tIns="48379" rIns="96757" bIns="4837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83773"/>
                <a:endParaRPr lang="en-US" sz="1905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4202144-9364-4609-B320-A6D3F877B379}"/>
                  </a:ext>
                </a:extLst>
              </p:cNvPr>
              <p:cNvSpPr/>
              <p:nvPr/>
            </p:nvSpPr>
            <p:spPr>
              <a:xfrm>
                <a:off x="851141" y="2239476"/>
                <a:ext cx="540000" cy="54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24DF0DAE-5EF9-44E1-AF64-5D9ED7FB3C87}"/>
                  </a:ext>
                </a:extLst>
              </p:cNvPr>
              <p:cNvSpPr/>
              <p:nvPr/>
            </p:nvSpPr>
            <p:spPr>
              <a:xfrm>
                <a:off x="3284398" y="2335283"/>
                <a:ext cx="432000" cy="432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12AC105-9402-4224-8230-86376D042CE8}"/>
                  </a:ext>
                </a:extLst>
              </p:cNvPr>
              <p:cNvSpPr/>
              <p:nvPr/>
            </p:nvSpPr>
            <p:spPr>
              <a:xfrm>
                <a:off x="2615785" y="3708328"/>
                <a:ext cx="360000" cy="36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8AB6E509-F488-42FF-8DBA-D882D355C01F}"/>
                  </a:ext>
                </a:extLst>
              </p:cNvPr>
              <p:cNvSpPr/>
              <p:nvPr/>
            </p:nvSpPr>
            <p:spPr>
              <a:xfrm>
                <a:off x="1330830" y="3111445"/>
                <a:ext cx="432000" cy="43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84CEE570-CC16-48A9-886C-49F100CB1A91}"/>
                  </a:ext>
                </a:extLst>
              </p:cNvPr>
              <p:cNvSpPr/>
              <p:nvPr/>
            </p:nvSpPr>
            <p:spPr>
              <a:xfrm>
                <a:off x="2437949" y="2236110"/>
                <a:ext cx="540000" cy="5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01D501CA-46F5-46B0-9713-C4FE64E0540F}"/>
                  </a:ext>
                </a:extLst>
              </p:cNvPr>
              <p:cNvSpPr/>
              <p:nvPr/>
            </p:nvSpPr>
            <p:spPr>
              <a:xfrm>
                <a:off x="3335876" y="387065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35A3DD5-25AC-4134-84F8-76C4D26E1B96}"/>
                  </a:ext>
                </a:extLst>
              </p:cNvPr>
              <p:cNvSpPr/>
              <p:nvPr/>
            </p:nvSpPr>
            <p:spPr>
              <a:xfrm>
                <a:off x="1762830" y="2146110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C3078FB-FAAC-4FE9-AC1A-C533552CF08C}"/>
                  </a:ext>
                </a:extLst>
              </p:cNvPr>
              <p:cNvSpPr/>
              <p:nvPr/>
            </p:nvSpPr>
            <p:spPr>
              <a:xfrm>
                <a:off x="2136548" y="2935578"/>
                <a:ext cx="540000" cy="5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88F14B9-BAC4-46A5-926B-3772CED83804}"/>
                  </a:ext>
                </a:extLst>
              </p:cNvPr>
              <p:cNvSpPr/>
              <p:nvPr/>
            </p:nvSpPr>
            <p:spPr>
              <a:xfrm>
                <a:off x="851141" y="3744313"/>
                <a:ext cx="432000" cy="43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97C5624F-E021-4A61-A696-634ED8E93773}"/>
                  </a:ext>
                </a:extLst>
              </p:cNvPr>
              <p:cNvSpPr/>
              <p:nvPr/>
            </p:nvSpPr>
            <p:spPr>
              <a:xfrm>
                <a:off x="1811570" y="3729565"/>
                <a:ext cx="540000" cy="54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72BF267-1FC7-46F9-8F6E-EA0A01D2ECAA}"/>
                  </a:ext>
                </a:extLst>
              </p:cNvPr>
              <p:cNvSpPr/>
              <p:nvPr/>
            </p:nvSpPr>
            <p:spPr>
              <a:xfrm>
                <a:off x="567774" y="3060358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6DBB59C9-EEB2-4352-9B58-957ED9AFEFEA}"/>
                  </a:ext>
                </a:extLst>
              </p:cNvPr>
              <p:cNvSpPr/>
              <p:nvPr/>
            </p:nvSpPr>
            <p:spPr>
              <a:xfrm>
                <a:off x="3119876" y="3083642"/>
                <a:ext cx="432000" cy="432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18" name="Teardrop 217">
              <a:extLst>
                <a:ext uri="{FF2B5EF4-FFF2-40B4-BE49-F238E27FC236}">
                  <a16:creationId xmlns:a16="http://schemas.microsoft.com/office/drawing/2014/main" id="{32D57907-4715-42FC-9A48-EF2A1A8D7C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852725" y="2700087"/>
              <a:ext cx="1080000" cy="1080000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83773"/>
              <a:endParaRPr lang="en-US" sz="1905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2732B71-8A1B-4F5F-975C-340130CA6DB1}"/>
                </a:ext>
              </a:extLst>
            </p:cNvPr>
            <p:cNvGrpSpPr/>
            <p:nvPr/>
          </p:nvGrpSpPr>
          <p:grpSpPr>
            <a:xfrm>
              <a:off x="4122725" y="2916087"/>
              <a:ext cx="540000" cy="648000"/>
              <a:chOff x="4122725" y="4482087"/>
              <a:chExt cx="540000" cy="648000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60EA8FC-671F-48ED-8FE2-E938AF4A7C0A}"/>
                  </a:ext>
                </a:extLst>
              </p:cNvPr>
              <p:cNvSpPr/>
              <p:nvPr/>
            </p:nvSpPr>
            <p:spPr>
              <a:xfrm>
                <a:off x="4122725" y="4482087"/>
                <a:ext cx="36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B032495-E152-46CA-8F7C-12716A4E33A4}"/>
                  </a:ext>
                </a:extLst>
              </p:cNvPr>
              <p:cNvSpPr/>
              <p:nvPr/>
            </p:nvSpPr>
            <p:spPr>
              <a:xfrm>
                <a:off x="4302725" y="4698087"/>
                <a:ext cx="360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0485279-5DFA-43DA-84FB-48E0CE50FD30}"/>
                </a:ext>
              </a:extLst>
            </p:cNvPr>
            <p:cNvCxnSpPr>
              <a:cxnSpLocks/>
              <a:endCxn id="224" idx="2"/>
            </p:cNvCxnSpPr>
            <p:nvPr/>
          </p:nvCxnSpPr>
          <p:spPr>
            <a:xfrm>
              <a:off x="8640725" y="3239906"/>
              <a:ext cx="719038" cy="0"/>
            </a:xfrm>
            <a:prstGeom prst="straightConnector1">
              <a:avLst/>
            </a:prstGeom>
            <a:ln w="101600">
              <a:solidFill>
                <a:schemeClr val="bg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C60D666-2E0E-4D71-9A81-79790974A921}"/>
                </a:ext>
              </a:extLst>
            </p:cNvPr>
            <p:cNvGrpSpPr/>
            <p:nvPr/>
          </p:nvGrpSpPr>
          <p:grpSpPr>
            <a:xfrm>
              <a:off x="9359763" y="2339906"/>
              <a:ext cx="1800000" cy="1800000"/>
              <a:chOff x="9359763" y="720000"/>
              <a:chExt cx="1800000" cy="180000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01511C2-F112-48E1-B97F-A244FDD05300}"/>
                  </a:ext>
                </a:extLst>
              </p:cNvPr>
              <p:cNvSpPr/>
              <p:nvPr/>
            </p:nvSpPr>
            <p:spPr>
              <a:xfrm>
                <a:off x="9359763" y="720000"/>
                <a:ext cx="1800000" cy="180000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83773"/>
                <a:endParaRPr lang="en-US" sz="190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25" name="Graphic 224" descr="Bar chart">
                <a:extLst>
                  <a:ext uri="{FF2B5EF4-FFF2-40B4-BE49-F238E27FC236}">
                    <a16:creationId xmlns:a16="http://schemas.microsoft.com/office/drawing/2014/main" id="{46F6AB30-4A80-4357-BEFE-E84E0FC57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92000" y="1548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6" name="Graphic 225" descr="Upward trend">
                <a:extLst>
                  <a:ext uri="{FF2B5EF4-FFF2-40B4-BE49-F238E27FC236}">
                    <a16:creationId xmlns:a16="http://schemas.microsoft.com/office/drawing/2014/main" id="{67915BC8-99D4-47AA-A926-7C68D950A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188000" y="972000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D9CD56-1406-4D88-9057-06CBAFA04F27}"/>
              </a:ext>
            </a:extLst>
          </p:cNvPr>
          <p:cNvSpPr txBox="1"/>
          <p:nvPr/>
        </p:nvSpPr>
        <p:spPr>
          <a:xfrm>
            <a:off x="387480" y="952866"/>
            <a:ext cx="952325" cy="1999925"/>
          </a:xfrm>
          <a:prstGeom prst="rect">
            <a:avLst/>
          </a:prstGeom>
          <a:noFill/>
        </p:spPr>
        <p:txBody>
          <a:bodyPr vert="vert270" wrap="none" lIns="0" tIns="0" rIns="0" bIns="0" rtlCol="0" anchor="ctr">
            <a:noAutofit/>
          </a:bodyPr>
          <a:lstStyle/>
          <a:p>
            <a:pPr algn="ctr" defTabSz="483773"/>
            <a:r>
              <a:rPr lang="en-US" sz="3500" b="1" spc="-1" dirty="0">
                <a:solidFill>
                  <a:srgbClr val="FFFFFF"/>
                </a:solidFill>
                <a:latin typeface="Arial"/>
              </a:rPr>
              <a:t>ETL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7A8B274-1F9D-45CD-9171-1D65C1FB8A5F}"/>
              </a:ext>
            </a:extLst>
          </p:cNvPr>
          <p:cNvSpPr txBox="1"/>
          <p:nvPr/>
        </p:nvSpPr>
        <p:spPr>
          <a:xfrm>
            <a:off x="382179" y="4038398"/>
            <a:ext cx="952325" cy="1999925"/>
          </a:xfrm>
          <a:prstGeom prst="rect">
            <a:avLst/>
          </a:prstGeom>
          <a:noFill/>
        </p:spPr>
        <p:txBody>
          <a:bodyPr vert="vert270" wrap="none" lIns="0" tIns="0" rIns="0" bIns="0" rtlCol="0" anchor="ctr">
            <a:noAutofit/>
          </a:bodyPr>
          <a:lstStyle/>
          <a:p>
            <a:pPr algn="ctr" defTabSz="483773"/>
            <a:r>
              <a:rPr lang="en-US" sz="3500" b="1" spc="-1" dirty="0">
                <a:solidFill>
                  <a:srgbClr val="FFFFFF"/>
                </a:solidFill>
                <a:latin typeface="Arial"/>
              </a:rPr>
              <a:t>ELT</a:t>
            </a:r>
          </a:p>
        </p:txBody>
      </p:sp>
    </p:spTree>
    <p:extLst>
      <p:ext uri="{BB962C8B-B14F-4D97-AF65-F5344CB8AC3E}">
        <p14:creationId xmlns:p14="http://schemas.microsoft.com/office/powerpoint/2010/main" val="943950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E2B-B7F5-4671-BF98-9BD7274B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Data Factory Concepts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1811686" y="2629168"/>
            <a:ext cx="8570313" cy="2476017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endParaRPr lang="en-US" sz="2117" b="1" dirty="0">
              <a:solidFill>
                <a:srgbClr val="0078D4">
                  <a:lumMod val="50000"/>
                </a:srgbClr>
              </a:solidFill>
              <a:latin typeface="Segoe UI Semibold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880C24A-F30D-4361-907D-86233387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7543" y="3276366"/>
            <a:ext cx="7618598" cy="1447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BA370C-4195-4ECF-81C8-B444ADBAC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37" y="2914854"/>
            <a:ext cx="1904649" cy="19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E2B-B7F5-4671-BF98-9BD7274B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62" y="110597"/>
            <a:ext cx="10515240" cy="132516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Azure Data Factory Concepts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382179" y="2285921"/>
            <a:ext cx="6475809" cy="4190228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endParaRPr lang="en-US" sz="2117" b="1" dirty="0">
              <a:solidFill>
                <a:srgbClr val="0078D4">
                  <a:lumMod val="50000"/>
                </a:srgbClr>
              </a:solidFill>
              <a:latin typeface="Segoe UI Semibold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880C24A-F30D-4361-907D-8623338748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109" y="1524260"/>
            <a:ext cx="5713948" cy="1447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BA370C-4195-4ECF-81C8-B444ADBAC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00729" y="1524260"/>
            <a:ext cx="1447533" cy="1447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674CF-BA5F-4C7D-BBA9-976AF82304BA}"/>
              </a:ext>
            </a:extLst>
          </p:cNvPr>
          <p:cNvSpPr txBox="1"/>
          <p:nvPr/>
        </p:nvSpPr>
        <p:spPr>
          <a:xfrm>
            <a:off x="2843901" y="2003773"/>
            <a:ext cx="1497945" cy="48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3773"/>
            <a:r>
              <a:rPr lang="en-US" sz="2540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Pipelines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A34658-8A94-4BE5-BE70-256A85E4FEEB}"/>
              </a:ext>
            </a:extLst>
          </p:cNvPr>
          <p:cNvGrpSpPr/>
          <p:nvPr/>
        </p:nvGrpSpPr>
        <p:grpSpPr>
          <a:xfrm>
            <a:off x="3810551" y="4907708"/>
            <a:ext cx="2666508" cy="1333254"/>
            <a:chOff x="3600364" y="4637547"/>
            <a:chExt cx="2520000" cy="1260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68753F7-54A7-46B5-80C0-9F641D0B1A10}"/>
                </a:ext>
              </a:extLst>
            </p:cNvPr>
            <p:cNvSpPr/>
            <p:nvPr/>
          </p:nvSpPr>
          <p:spPr>
            <a:xfrm>
              <a:off x="3600364" y="4637547"/>
              <a:ext cx="2520000" cy="12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3773"/>
              <a:r>
                <a:rPr lang="en-US" sz="2540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rPr>
                <a:t>Datasets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1A3201D-763B-4C3E-9D17-91DB3CFC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88185" y="5267548"/>
              <a:ext cx="539172" cy="468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C70CF7-BE7F-431A-8267-A2A93559A2ED}"/>
              </a:ext>
            </a:extLst>
          </p:cNvPr>
          <p:cNvGrpSpPr/>
          <p:nvPr/>
        </p:nvGrpSpPr>
        <p:grpSpPr>
          <a:xfrm>
            <a:off x="2287217" y="3206981"/>
            <a:ext cx="2666508" cy="1333254"/>
            <a:chOff x="2160728" y="3030265"/>
            <a:chExt cx="2520000" cy="126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EC0296-10BA-46AB-B4CC-A9B580A310A7}"/>
                </a:ext>
              </a:extLst>
            </p:cNvPr>
            <p:cNvSpPr/>
            <p:nvPr/>
          </p:nvSpPr>
          <p:spPr>
            <a:xfrm>
              <a:off x="2160728" y="3030265"/>
              <a:ext cx="2520000" cy="12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3773"/>
              <a:r>
                <a:rPr lang="en-US" sz="2540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rPr>
                <a:t>Activities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C1F4183-D76F-43A1-AB9D-A97E19EA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8862" y="3660265"/>
              <a:ext cx="498934" cy="468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D450CE-EC6B-4224-AEB0-16053B5DC709}"/>
              </a:ext>
            </a:extLst>
          </p:cNvPr>
          <p:cNvGrpSpPr/>
          <p:nvPr/>
        </p:nvGrpSpPr>
        <p:grpSpPr>
          <a:xfrm>
            <a:off x="763111" y="4907708"/>
            <a:ext cx="2666508" cy="1333254"/>
            <a:chOff x="720364" y="4637547"/>
            <a:chExt cx="2520000" cy="12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0C525BE-215D-47A9-BA44-97469DC64AEC}"/>
                </a:ext>
              </a:extLst>
            </p:cNvPr>
            <p:cNvSpPr/>
            <p:nvPr/>
          </p:nvSpPr>
          <p:spPr>
            <a:xfrm>
              <a:off x="720364" y="4637547"/>
              <a:ext cx="2520000" cy="12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3773"/>
              <a:r>
                <a:rPr lang="en-US" sz="2540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rPr>
                <a:t>Linked Services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B82C01F-9E6D-4BC3-B450-8E3132F84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45504" y="5267547"/>
              <a:ext cx="468000" cy="4680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83621E-5F4B-4C0A-BEE1-2E6B58CDB958}"/>
              </a:ext>
            </a:extLst>
          </p:cNvPr>
          <p:cNvGrpSpPr/>
          <p:nvPr/>
        </p:nvGrpSpPr>
        <p:grpSpPr>
          <a:xfrm>
            <a:off x="7238917" y="4907705"/>
            <a:ext cx="4571158" cy="1523720"/>
            <a:chOff x="6840363" y="4637546"/>
            <a:chExt cx="4320000" cy="1440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C079764-5C77-41CE-A708-3594ECB0CEF2}"/>
                </a:ext>
              </a:extLst>
            </p:cNvPr>
            <p:cNvSpPr/>
            <p:nvPr/>
          </p:nvSpPr>
          <p:spPr>
            <a:xfrm>
              <a:off x="6840363" y="4637546"/>
              <a:ext cx="4320000" cy="1440000"/>
            </a:xfrm>
            <a:prstGeom prst="roundRect">
              <a:avLst/>
            </a:prstGeom>
            <a:solidFill>
              <a:srgbClr val="FAFAF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3773"/>
              <a:r>
                <a:rPr lang="en-US" sz="2540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rPr>
                <a:t>Integration Runtime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CFD1F91-F7E0-46BE-B353-421A686BB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49363" y="5429547"/>
              <a:ext cx="702000" cy="468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691E3-18D8-474F-A8E0-D00593F86D9C}"/>
              </a:ext>
            </a:extLst>
          </p:cNvPr>
          <p:cNvGrpSpPr/>
          <p:nvPr/>
        </p:nvGrpSpPr>
        <p:grpSpPr>
          <a:xfrm>
            <a:off x="7239275" y="3206979"/>
            <a:ext cx="4571158" cy="1523720"/>
            <a:chOff x="6840701" y="3030265"/>
            <a:chExt cx="4320000" cy="1440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D3DEFC6-3D90-4D5E-9441-2D8753D8F230}"/>
                </a:ext>
              </a:extLst>
            </p:cNvPr>
            <p:cNvSpPr/>
            <p:nvPr/>
          </p:nvSpPr>
          <p:spPr>
            <a:xfrm>
              <a:off x="6840701" y="3030265"/>
              <a:ext cx="4320000" cy="1440000"/>
            </a:xfrm>
            <a:prstGeom prst="roundRect">
              <a:avLst/>
            </a:prstGeom>
            <a:solidFill>
              <a:srgbClr val="FAFAF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483773"/>
              <a:r>
                <a:rPr lang="en-US" sz="2540" b="1" dirty="0">
                  <a:solidFill>
                    <a:srgbClr val="0078D4">
                      <a:lumMod val="75000"/>
                    </a:srgbClr>
                  </a:solidFill>
                  <a:latin typeface="Segoe UI Semibold"/>
                </a:rPr>
                <a:t>Triggers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BD5D71D-29E5-4CF9-B37D-76DD7EFE2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6363" y="36718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98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2E5A5-CD0A-482E-A909-E07664F8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7820"/>
            <a:ext cx="10905066" cy="34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28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C5E9-E8BE-4B40-BD8F-B1103FA5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Pipeline, first intro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B173A-8C2C-435B-A34D-BA75DC99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27531"/>
            <a:ext cx="12192000" cy="802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39A64-4AAD-4212-BA6F-E001B5D7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015"/>
            <a:ext cx="12192000" cy="26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5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761B6-8581-4BF0-97E0-AD0A51F4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Advantages of Data Factory</a:t>
            </a:r>
          </a:p>
        </p:txBody>
      </p:sp>
      <p:sp>
        <p:nvSpPr>
          <p:cNvPr id="104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ttps://azurecomcdn.azureedge.net/cvt-34adb8d61444521b883bbe7052425255ba5903208463821b8590cc4de49929ae/images/page/services/data-factory/steps/step-1.png">
            <a:extLst>
              <a:ext uri="{FF2B5EF4-FFF2-40B4-BE49-F238E27FC236}">
                <a16:creationId xmlns:a16="http://schemas.microsoft.com/office/drawing/2014/main" id="{759DC655-1E1F-411C-A646-DC2206E0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2094920"/>
            <a:ext cx="4522305" cy="26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08041-6B42-4185-AE77-E7644170C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Engineering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Move data without writing code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Supporting SQL Server Integration Services (SSIS) packages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Multiple different kind of sources/destinations, over 80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Scalable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 cloud/on-premise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HDInsight cluster on-demand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https://docs.microsoft.com/en-us/azure/hdinsight/hdinsight-hadoop-create-linux-clusters-adf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00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2"/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">
                <a:latin typeface="+mj-lt"/>
                <a:ea typeface="+mj-ea"/>
                <a:cs typeface="+mj-cs"/>
              </a:rPr>
              <a:t>Today’s problem</a:t>
            </a:r>
            <a:endParaRPr lang="en-US" sz="6000" b="0" strike="noStrike" spc="-1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8AE32-C6C7-864F-8F81-E3979561FC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34" y="1857182"/>
            <a:ext cx="5458816" cy="91336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stomShape 1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6EC0DC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838080" y="2791800"/>
            <a:ext cx="10515240" cy="972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1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03880" y="964364"/>
            <a:ext cx="2172450" cy="460392"/>
          </a:xfrm>
          <a:prstGeom prst="rect">
            <a:avLst/>
          </a:prstGeom>
          <a:ln>
            <a:noFill/>
          </a:ln>
        </p:spPr>
      </p:pic>
      <p:pic>
        <p:nvPicPr>
          <p:cNvPr id="74" name="Picture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62875" y="1998448"/>
            <a:ext cx="1408680" cy="460800"/>
          </a:xfrm>
          <a:prstGeom prst="rect">
            <a:avLst/>
          </a:prstGeom>
          <a:ln>
            <a:noFill/>
          </a:ln>
        </p:spPr>
      </p:pic>
      <p:pic>
        <p:nvPicPr>
          <p:cNvPr id="75" name="Picture 5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03880" y="4734763"/>
            <a:ext cx="1194840" cy="598320"/>
          </a:xfrm>
          <a:prstGeom prst="rect">
            <a:avLst/>
          </a:prstGeom>
          <a:ln>
            <a:noFill/>
          </a:ln>
        </p:spPr>
      </p:pic>
      <p:pic>
        <p:nvPicPr>
          <p:cNvPr id="76" name="Picture 6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62875" y="2949832"/>
            <a:ext cx="583920" cy="583920"/>
          </a:xfrm>
          <a:prstGeom prst="rect">
            <a:avLst/>
          </a:prstGeom>
          <a:ln>
            <a:noFill/>
          </a:ln>
        </p:spPr>
      </p:pic>
      <p:pic>
        <p:nvPicPr>
          <p:cNvPr id="77" name="Picture 7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701534" y="4960843"/>
            <a:ext cx="1610640" cy="372240"/>
          </a:xfrm>
          <a:prstGeom prst="rect">
            <a:avLst/>
          </a:prstGeom>
          <a:ln>
            <a:noFill/>
          </a:ln>
        </p:spPr>
      </p:pic>
      <p:pic>
        <p:nvPicPr>
          <p:cNvPr id="78" name="Picture 10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614988" y="4651222"/>
            <a:ext cx="804600" cy="80460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838080" y="365040"/>
            <a:ext cx="24714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0" strike="noStrike" spc="-1" dirty="0" err="1">
                <a:solidFill>
                  <a:schemeClr val="bg1"/>
                </a:solidFill>
                <a:latin typeface="Arial"/>
              </a:rPr>
              <a:t>Sponzori</a:t>
            </a:r>
            <a:endParaRPr lang="en-US" sz="35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4019400" y="1122077"/>
            <a:ext cx="2042280" cy="384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200" spc="-1" dirty="0" err="1">
                <a:solidFill>
                  <a:schemeClr val="bg1"/>
                </a:solidFill>
                <a:latin typeface="Arial"/>
              </a:rPr>
              <a:t>Generalni</a:t>
            </a:r>
            <a:r>
              <a:rPr lang="en-US" sz="1200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200" spc="-1" dirty="0" err="1">
                <a:solidFill>
                  <a:schemeClr val="bg1"/>
                </a:solidFill>
                <a:latin typeface="Arial"/>
              </a:rPr>
              <a:t>sponzor</a:t>
            </a:r>
            <a:endParaRPr lang="en-US" sz="12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4019400" y="3054435"/>
            <a:ext cx="2042280" cy="38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200" b="0" strike="noStrike" spc="-1" dirty="0">
                <a:solidFill>
                  <a:schemeClr val="bg1"/>
                </a:solidFill>
                <a:latin typeface="Arial"/>
              </a:rPr>
              <a:t>Srebrni sponzori</a:t>
            </a:r>
          </a:p>
        </p:txBody>
      </p:sp>
      <p:sp>
        <p:nvSpPr>
          <p:cNvPr id="83" name="CustomShape 5"/>
          <p:cNvSpPr/>
          <p:nvPr/>
        </p:nvSpPr>
        <p:spPr>
          <a:xfrm>
            <a:off x="4019400" y="4953103"/>
            <a:ext cx="2042280" cy="38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200" b="0" strike="noStrike" spc="-1" dirty="0">
                <a:solidFill>
                  <a:schemeClr val="bg1"/>
                </a:solidFill>
                <a:latin typeface="Arial"/>
              </a:rPr>
              <a:t>Tehnički sponzori</a:t>
            </a:r>
          </a:p>
        </p:txBody>
      </p:sp>
      <p:pic>
        <p:nvPicPr>
          <p:cNvPr id="87" name="Picture 26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613400">
            <a:off x="-433800" y="2423520"/>
            <a:ext cx="2610360" cy="2581560"/>
          </a:xfrm>
          <a:prstGeom prst="rect">
            <a:avLst/>
          </a:prstGeom>
          <a:ln>
            <a:noFill/>
          </a:ln>
        </p:spPr>
      </p:pic>
      <p:pic>
        <p:nvPicPr>
          <p:cNvPr id="90" name="Picture 2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192112" y="2935432"/>
            <a:ext cx="1194840" cy="598320"/>
          </a:xfrm>
          <a:prstGeom prst="rect">
            <a:avLst/>
          </a:prstGeom>
          <a:ln>
            <a:noFill/>
          </a:ln>
        </p:spPr>
      </p:pic>
      <p:pic>
        <p:nvPicPr>
          <p:cNvPr id="91" name="Picture 31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544925" y="2953038"/>
            <a:ext cx="2117880" cy="882720"/>
          </a:xfrm>
          <a:prstGeom prst="rect">
            <a:avLst/>
          </a:prstGeom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474312-2292-4341-B809-4B4EE3EFAF8A}"/>
              </a:ext>
            </a:extLst>
          </p:cNvPr>
          <p:cNvSpPr/>
          <p:nvPr/>
        </p:nvSpPr>
        <p:spPr>
          <a:xfrm>
            <a:off x="0" y="6204031"/>
            <a:ext cx="12192000" cy="653970"/>
          </a:xfrm>
          <a:prstGeom prst="rect">
            <a:avLst/>
          </a:prstGeom>
          <a:solidFill>
            <a:srgbClr val="0C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9B398F5-8381-ED45-B122-9ABB5CA03CA6}"/>
              </a:ext>
            </a:extLst>
          </p:cNvPr>
          <p:cNvSpPr txBox="1">
            <a:spLocks/>
          </p:cNvSpPr>
          <p:nvPr/>
        </p:nvSpPr>
        <p:spPr>
          <a:xfrm>
            <a:off x="838200" y="6380941"/>
            <a:ext cx="1891496" cy="316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6EC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1400" dirty="0">
                <a:solidFill>
                  <a:srgbClr val="0C19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#tarabica19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4183E8-7EE5-E04B-8B4E-FCE0B700C2C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  <p:sp>
        <p:nvSpPr>
          <p:cNvPr id="23" name="CustomShape 4">
            <a:extLst>
              <a:ext uri="{FF2B5EF4-FFF2-40B4-BE49-F238E27FC236}">
                <a16:creationId xmlns:a16="http://schemas.microsoft.com/office/drawing/2014/main" id="{20CCDB1F-E4B8-8E4F-B71F-E5FA83AE588B}"/>
              </a:ext>
            </a:extLst>
          </p:cNvPr>
          <p:cNvSpPr/>
          <p:nvPr/>
        </p:nvSpPr>
        <p:spPr>
          <a:xfrm>
            <a:off x="4019400" y="4123441"/>
            <a:ext cx="2042280" cy="38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200" b="0" strike="noStrike" spc="-1" dirty="0">
                <a:solidFill>
                  <a:schemeClr val="bg1"/>
                </a:solidFill>
                <a:latin typeface="Arial"/>
              </a:rPr>
              <a:t>Bronzani sponzor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523B9265-7942-784A-9E9B-916F9603CEED}"/>
              </a:ext>
            </a:extLst>
          </p:cNvPr>
          <p:cNvSpPr txBox="1"/>
          <p:nvPr/>
        </p:nvSpPr>
        <p:spPr>
          <a:xfrm>
            <a:off x="4019400" y="2116637"/>
            <a:ext cx="1782720" cy="36702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200" b="0" strike="noStrike" spc="-1" dirty="0">
                <a:solidFill>
                  <a:schemeClr val="bg1"/>
                </a:solidFill>
                <a:latin typeface="Arial"/>
              </a:rPr>
              <a:t>Partner </a:t>
            </a:r>
            <a:r>
              <a:rPr lang="en-US" sz="1200" b="0" strike="noStrike" spc="-1" dirty="0" err="1">
                <a:solidFill>
                  <a:schemeClr val="bg1"/>
                </a:solidFill>
                <a:latin typeface="Arial"/>
              </a:rPr>
              <a:t>konferencije</a:t>
            </a:r>
            <a:endParaRPr lang="en-US" sz="1200" b="0" strike="noStrike" spc="-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6E9EF-7410-BA44-89E3-2E855A97B02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83" y="3111227"/>
            <a:ext cx="1497782" cy="467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71251-2FEF-5341-8575-5CCC9CC8F7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7" y="3903991"/>
            <a:ext cx="1553886" cy="6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273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E9756B-9B65-A046-A906-A4421464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latin typeface="Arial"/>
              </a:rPr>
              <a:t>#Movies</a:t>
            </a:r>
            <a:endParaRPr lang="en-US" sz="3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838080" y="2488680"/>
            <a:ext cx="10515240" cy="2650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Movies </a:t>
            </a:r>
            <a:r>
              <a:rPr lang="en-US" sz="2200" spc="-1" dirty="0" err="1">
                <a:solidFill>
                  <a:srgbClr val="FFFFFF"/>
                </a:solidFill>
              </a:rPr>
              <a:t>db</a:t>
            </a:r>
            <a:r>
              <a:rPr lang="en-US" sz="2200" spc="-1" dirty="0">
                <a:solidFill>
                  <a:srgbClr val="FFFFFF"/>
                </a:solidFill>
              </a:rPr>
              <a:t> set - https://grouplens.org/datasets/movielens/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27,000,000 ratings and 1,100,000 tag applications applied to 58,000 movies by 280,000 users. Includes tag genome data with 14 million relevance scores across 1,100 tags. Last updated 9/2018.</a:t>
            </a:r>
          </a:p>
        </p:txBody>
      </p:sp>
      <p:sp>
        <p:nvSpPr>
          <p:cNvPr id="51" name="CustomShape 3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0C1937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FC79B-9C4E-094F-B326-1F4F44DFC5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806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4195-D4B6-4C4B-948F-5EF90962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look of 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50D0D-FE33-43CB-9910-5B3B2B076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73433-C1D5-4DD3-9C0E-E9BB9695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29" y="1808900"/>
            <a:ext cx="8319943" cy="3240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849DE-5636-4520-99F6-8EE7E74E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11" y="2224429"/>
            <a:ext cx="3753779" cy="24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Data Engineering Platform">
            <a:extLst>
              <a:ext uri="{FF2B5EF4-FFF2-40B4-BE49-F238E27FC236}">
                <a16:creationId xmlns:a16="http://schemas.microsoft.com/office/drawing/2014/main" id="{27DB52E2-FC2A-4B80-A797-35FC4AC2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22" y="643466"/>
            <a:ext cx="68991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663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3946-9152-482F-B223-A6DA6CE2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HDInsight and DataLake Gen2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294C269-5A7E-4A6A-A804-E2656A6C1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3802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7017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2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B0A50-C597-4920-80F2-448BAB134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Ingest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A2654-A5B2-4C90-9196-4CA535C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4" y="1007995"/>
            <a:ext cx="7347535" cy="48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1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2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B0A50-C597-4920-80F2-448BAB134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Analyze 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BA2654-A5B2-4C90-9196-4CA535C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007995"/>
            <a:ext cx="7347537" cy="48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2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B0A50-C597-4920-80F2-448BAB134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+mj-lt"/>
              </a:rPr>
              <a:t>Visualize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A2654-A5B2-4C90-9196-4CA535C2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695542"/>
            <a:ext cx="7347537" cy="34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2"/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trike="noStrike" spc="-1">
                <a:latin typeface="+mj-lt"/>
                <a:ea typeface="+mj-ea"/>
                <a:cs typeface="+mj-cs"/>
              </a:rPr>
              <a:t>Let’s go on Demo</a:t>
            </a:r>
            <a:endParaRPr lang="en-US" sz="6000" b="0" strike="noStrike" spc="-1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8AE32-C6C7-864F-8F81-E3979561FC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34" y="1857182"/>
            <a:ext cx="5458816" cy="91336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stomShape 1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6EC0DC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838080" y="2791800"/>
            <a:ext cx="10515240" cy="972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14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E9C527-B658-4680-B082-299337532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Preview of…?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8617551E-80FD-4152-8DD2-BA3799656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9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7A0B001-8BE5-4D11-AE26-0F5F94889BFE}"/>
              </a:ext>
            </a:extLst>
          </p:cNvPr>
          <p:cNvSpPr/>
          <p:nvPr/>
        </p:nvSpPr>
        <p:spPr bwMode="auto">
          <a:xfrm>
            <a:off x="571997" y="1714816"/>
            <a:ext cx="3428368" cy="342836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9347" rIns="0" bIns="49347" numCol="1" rtlCol="0" anchor="ctr" anchorCtr="0" compatLnSpc="1">
            <a:prstTxWarp prst="textNoShape">
              <a:avLst/>
            </a:prstTxWarp>
          </a:bodyPr>
          <a:lstStyle/>
          <a:p>
            <a:pPr algn="ctr" defTabSz="986669" fontAlgn="base">
              <a:spcBef>
                <a:spcPct val="0"/>
              </a:spcBef>
              <a:spcAft>
                <a:spcPct val="0"/>
              </a:spcAft>
            </a:pPr>
            <a:endParaRPr lang="en-US" sz="1693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7AE989-CC4A-48EB-9F5B-C0D155483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97" y="1714816"/>
            <a:ext cx="3428368" cy="34283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E9C527-B658-4680-B082-299337532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Data Factory Data Flows</a:t>
            </a:r>
          </a:p>
        </p:txBody>
      </p:sp>
    </p:spTree>
    <p:extLst>
      <p:ext uri="{BB962C8B-B14F-4D97-AF65-F5344CB8AC3E}">
        <p14:creationId xmlns:p14="http://schemas.microsoft.com/office/powerpoint/2010/main" val="366863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E9756B-9B65-A046-A906-A4421464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TextShape 2"/>
          <p:cNvSpPr txBox="1"/>
          <p:nvPr/>
        </p:nvSpPr>
        <p:spPr>
          <a:xfrm>
            <a:off x="838080" y="2488680"/>
            <a:ext cx="10515240" cy="2650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Ratomir Vukadin, DevOps Engineer, </a:t>
            </a:r>
            <a:r>
              <a:rPr lang="en-US" sz="2200" spc="-1" dirty="0" err="1">
                <a:solidFill>
                  <a:srgbClr val="FFFFFF"/>
                </a:solidFill>
              </a:rPr>
              <a:t>Klika</a:t>
            </a:r>
            <a:r>
              <a:rPr lang="en-US" sz="2200" spc="-1" dirty="0">
                <a:solidFill>
                  <a:srgbClr val="FFFFFF"/>
                </a:solidFill>
              </a:rPr>
              <a:t> doo, www.klika.ba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MCT 2019, MCSA for Web Applications, MCSD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MS Network8, Network9, </a:t>
            </a:r>
            <a:r>
              <a:rPr lang="en-US" sz="2200" spc="-1" dirty="0" err="1">
                <a:solidFill>
                  <a:srgbClr val="FFFFFF"/>
                </a:solidFill>
              </a:rPr>
              <a:t>SQLSaturday</a:t>
            </a:r>
            <a:r>
              <a:rPr lang="en-US" sz="2200" spc="-1" dirty="0">
                <a:solidFill>
                  <a:srgbClr val="FFFFFF"/>
                </a:solidFill>
              </a:rPr>
              <a:t> 2018, WinDays19, Azure Bootcamp 2019, etc.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https://www.linkedin.com/in/ratomir-vukadin-rvs/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https://github.com/Ratomir?tab=repositories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@</a:t>
            </a:r>
            <a:r>
              <a:rPr lang="en-US" sz="2200" spc="-1" dirty="0" err="1">
                <a:solidFill>
                  <a:srgbClr val="FFFFFF"/>
                </a:solidFill>
              </a:rPr>
              <a:t>Ratko_V</a:t>
            </a:r>
            <a:endParaRPr lang="en-US" sz="2200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Ratomir@live.com / ratomirvukadin@rvsv1.onmicrosoft.com </a:t>
            </a:r>
          </a:p>
        </p:txBody>
      </p:sp>
      <p:sp>
        <p:nvSpPr>
          <p:cNvPr id="51" name="CustomShape 3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0C1937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FC79B-9C4E-094F-B326-1F4F44DFC5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BD248A6-3F45-4A02-B8DF-739941F6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03" y="0"/>
            <a:ext cx="2599497" cy="29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1284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E2B-B7F5-4671-BF98-9BD7274B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96" y="457444"/>
            <a:ext cx="10162266" cy="496355"/>
          </a:xfrm>
        </p:spPr>
        <p:txBody>
          <a:bodyPr/>
          <a:lstStyle/>
          <a:p>
            <a:pPr algn="ctr"/>
            <a:r>
              <a:rPr lang="en-US" dirty="0"/>
              <a:t>Azure Data Factory Data Flows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571996" y="1409889"/>
            <a:ext cx="10162265" cy="4235537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r>
              <a:rPr lang="en-US" sz="2117" b="1" dirty="0">
                <a:solidFill>
                  <a:srgbClr val="FAFAFA"/>
                </a:solidFill>
                <a:latin typeface="Segoe UI Semibold"/>
              </a:rPr>
              <a:t>ETL / ELT</a:t>
            </a:r>
            <a:endParaRPr lang="en-US" sz="4233" dirty="0">
              <a:solidFill>
                <a:srgbClr val="FAFAFA"/>
              </a:solidFill>
              <a:latin typeface="Segoe UI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F38F84A-FE58-4AFA-9FB1-74033C7BEA34}"/>
              </a:ext>
            </a:extLst>
          </p:cNvPr>
          <p:cNvSpPr txBox="1">
            <a:spLocks/>
          </p:cNvSpPr>
          <p:nvPr/>
        </p:nvSpPr>
        <p:spPr>
          <a:xfrm>
            <a:off x="952608" y="3047978"/>
            <a:ext cx="4730262" cy="132361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Visual Authoring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Drag and Drop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078C53-78DD-40C9-805B-8F5B87B45E89}"/>
              </a:ext>
            </a:extLst>
          </p:cNvPr>
          <p:cNvSpPr txBox="1">
            <a:spLocks/>
          </p:cNvSpPr>
          <p:nvPr/>
        </p:nvSpPr>
        <p:spPr>
          <a:xfrm>
            <a:off x="6096839" y="3047978"/>
            <a:ext cx="4730262" cy="132361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Azure Databricks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No Code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7F56D02-7D5E-460D-ACF5-A06420617781}"/>
              </a:ext>
            </a:extLst>
          </p:cNvPr>
          <p:cNvSpPr txBox="1">
            <a:spLocks/>
          </p:cNvSpPr>
          <p:nvPr/>
        </p:nvSpPr>
        <p:spPr>
          <a:xfrm>
            <a:off x="950928" y="4571697"/>
            <a:ext cx="9462603" cy="132361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Transform At Scale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Join, Split, Aggregate, Lookup, Filter, Sort, Derived Column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D7D3C90-8FA5-448E-ABE9-72B8C5392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3076" y="1409889"/>
            <a:ext cx="1331481" cy="13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E9756B-9B65-A046-A906-A4421464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spc="-1">
                <a:solidFill>
                  <a:srgbClr val="FFFFFF"/>
                </a:solidFill>
                <a:latin typeface="Arial"/>
              </a:rPr>
              <a:t>#Start point</a:t>
            </a:r>
            <a:endParaRPr lang="en-US" sz="3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838080" y="2488680"/>
            <a:ext cx="10515240" cy="2650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GitHub ADF </a:t>
            </a:r>
            <a:r>
              <a:rPr lang="en-US" sz="2200" spc="-1" dirty="0" err="1">
                <a:solidFill>
                  <a:srgbClr val="FFFFFF"/>
                </a:solidFill>
              </a:rPr>
              <a:t>piplines</a:t>
            </a:r>
            <a:r>
              <a:rPr lang="en-US" sz="2200" spc="-1" dirty="0">
                <a:solidFill>
                  <a:srgbClr val="FFFFFF"/>
                </a:solidFill>
              </a:rPr>
              <a:t> - </a:t>
            </a:r>
            <a:r>
              <a:rPr lang="en-US" sz="2000" dirty="0">
                <a:hlinkClick r:id="rId3"/>
              </a:rPr>
              <a:t>https://github.com/Ratomir/ADFv2WithDataLakeGen2/tree/master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>
                <a:solidFill>
                  <a:srgbClr val="FFFFFF"/>
                </a:solidFill>
              </a:rPr>
              <a:t>Hive </a:t>
            </a:r>
            <a:r>
              <a:rPr lang="en-US" sz="2200" spc="-1" dirty="0">
                <a:solidFill>
                  <a:srgbClr val="FFFFFF"/>
                </a:solidFill>
              </a:rPr>
              <a:t>scripts – Demo.zip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200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First example, </a:t>
            </a:r>
            <a:r>
              <a:rPr lang="en-US" sz="2200" spc="-1" dirty="0" err="1">
                <a:solidFill>
                  <a:srgbClr val="FFFFFF"/>
                </a:solidFill>
              </a:rPr>
              <a:t>AdventureWorksLT</a:t>
            </a:r>
            <a:r>
              <a:rPr lang="en-US" sz="2200" spc="-1" dirty="0">
                <a:solidFill>
                  <a:srgbClr val="FFFFFF"/>
                </a:solidFill>
              </a:rPr>
              <a:t> database – Azure SQL Database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Copy from one table to another with copy activity</a:t>
            </a:r>
          </a:p>
        </p:txBody>
      </p:sp>
      <p:sp>
        <p:nvSpPr>
          <p:cNvPr id="51" name="CustomShape 3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0C1937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FC79B-9C4E-094F-B326-1F4F44DFC5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40443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E9756B-9B65-A046-A906-A4421464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latin typeface="Arial"/>
              </a:rPr>
              <a:t>#Quick reference</a:t>
            </a:r>
            <a:endParaRPr lang="en-US" sz="3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838080" y="2488680"/>
            <a:ext cx="10515240" cy="2650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</a:rPr>
              <a:t>Data engineering book - </a:t>
            </a:r>
            <a:r>
              <a:rPr lang="en-US" sz="2400" dirty="0">
                <a:hlinkClick r:id="rId3"/>
              </a:rPr>
              <a:t>https://github.com/andkret/Cookbook</a:t>
            </a:r>
            <a:r>
              <a:rPr lang="en-US" sz="2400" dirty="0"/>
              <a:t>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>
                <a:hlinkClick r:id="rId4"/>
              </a:rPr>
              <a:t>https://docs.microsoft.com/en-us/azure/data-factory/introduction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 err="1">
                <a:solidFill>
                  <a:schemeClr val="bg1"/>
                </a:solidFill>
              </a:rPr>
              <a:t>DataFactory</a:t>
            </a:r>
            <a:r>
              <a:rPr lang="en-US" sz="2400" dirty="0">
                <a:solidFill>
                  <a:schemeClr val="bg1"/>
                </a:solidFill>
              </a:rPr>
              <a:t>, HDInsight on </a:t>
            </a:r>
            <a:r>
              <a:rPr lang="en-US" sz="2400" dirty="0" err="1">
                <a:solidFill>
                  <a:schemeClr val="bg1"/>
                </a:solidFill>
              </a:rPr>
              <a:t>BlobStorage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>
                <a:hlinkClick r:id="rId5"/>
              </a:rPr>
              <a:t>https://github.com/Ratomir/ADFv2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>
                <a:solidFill>
                  <a:schemeClr val="bg1"/>
                </a:solidFill>
              </a:rPr>
              <a:t>Tarabica2019, HDInsight on </a:t>
            </a:r>
            <a:r>
              <a:rPr lang="en-US" sz="2400" dirty="0" err="1">
                <a:solidFill>
                  <a:schemeClr val="bg1"/>
                </a:solidFill>
              </a:rPr>
              <a:t>DataLake</a:t>
            </a:r>
            <a:r>
              <a:rPr lang="en-US" sz="2400" dirty="0">
                <a:solidFill>
                  <a:schemeClr val="bg1"/>
                </a:solidFill>
              </a:rPr>
              <a:t> Gen2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>
                <a:hlinkClick r:id="rId6"/>
              </a:rPr>
              <a:t>https://github.com/Ratomir/ADFv2WithDataLakeGen2/tree/master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/>
              <a:t>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0C1937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FC79B-9C4E-094F-B326-1F4F44DFC5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69DAEE-3F9F-4C8A-85F1-FAA82739E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508" y="769680"/>
            <a:ext cx="2915682" cy="20975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84F41-ED1F-DB40-BC54-98FE697D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6" name="Picture 7"/>
          <p:cNvPicPr/>
          <p:nvPr/>
        </p:nvPicPr>
        <p:blipFill>
          <a:blip r:embed="rId3"/>
          <a:stretch/>
        </p:blipFill>
        <p:spPr>
          <a:xfrm rot="1613400">
            <a:off x="7053480" y="-2339640"/>
            <a:ext cx="5648040" cy="558576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838080" y="3429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0" strike="noStrike" spc="-1">
                <a:solidFill>
                  <a:srgbClr val="F2F2F2"/>
                </a:solidFill>
                <a:latin typeface="Arial"/>
              </a:rPr>
              <a:t>Vidimo se / See you soon</a:t>
            </a:r>
            <a:endParaRPr lang="en-US" sz="35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F2B2D-4011-F448-B553-5871CBCBA7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142333"/>
            <a:ext cx="2622630" cy="43472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E9756B-9B65-A046-A906-A4421464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latin typeface="Arial"/>
              </a:rPr>
              <a:t>#Today’s lecture</a:t>
            </a:r>
            <a:endParaRPr lang="en-US" sz="3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838080" y="2488680"/>
            <a:ext cx="10515240" cy="2650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Level 300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spc="-1" dirty="0">
                <a:solidFill>
                  <a:srgbClr val="FFFFFF"/>
                </a:solidFill>
              </a:rPr>
              <a:t>Azure Portal, Azure SQL Database, Azure Cosmos DB (JSON), </a:t>
            </a:r>
            <a:r>
              <a:rPr lang="en-US" sz="2200" spc="-1" dirty="0" err="1">
                <a:solidFill>
                  <a:srgbClr val="FFFFFF"/>
                </a:solidFill>
              </a:rPr>
              <a:t>HDInisght</a:t>
            </a:r>
            <a:r>
              <a:rPr lang="en-US" sz="2200" spc="-1" dirty="0">
                <a:solidFill>
                  <a:srgbClr val="FFFFFF"/>
                </a:solidFill>
              </a:rPr>
              <a:t>, Hive code, csv format, Table Storage…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dirty="0">
                <a:hlinkClick r:id="rId3"/>
              </a:rPr>
              <a:t>https://github.com/Ratomir/ADFv2WithDataLakeGen2/tree/master</a:t>
            </a:r>
            <a:endParaRPr lang="en-US" sz="2200" spc="-1" dirty="0">
              <a:solidFill>
                <a:srgbClr val="FFFFFF"/>
              </a:solidFill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838080" y="6381000"/>
            <a:ext cx="189108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1400" b="0" strike="noStrike" spc="-1" dirty="0" err="1">
                <a:solidFill>
                  <a:srgbClr val="6EC0DC"/>
                </a:solidFill>
                <a:latin typeface="Arial"/>
              </a:rPr>
              <a:t>tweet</a:t>
            </a:r>
            <a:r>
              <a:rPr lang="sr-Latn-RS" sz="1400" b="0" strike="noStrike" spc="-1" dirty="0">
                <a:solidFill>
                  <a:srgbClr val="0C1937"/>
                </a:solidFill>
                <a:latin typeface="Arial"/>
              </a:rPr>
              <a:t> </a:t>
            </a:r>
            <a:r>
              <a:rPr lang="sr-Latn-RS" sz="1400" b="0" strike="noStrike" spc="-1" dirty="0">
                <a:solidFill>
                  <a:srgbClr val="FFFFFF"/>
                </a:solidFill>
                <a:latin typeface="Arial"/>
              </a:rPr>
              <a:t>#tarabica1</a:t>
            </a:r>
            <a:r>
              <a:rPr lang="en-US" sz="1400" b="0" strike="noStrike" spc="-1" dirty="0">
                <a:solidFill>
                  <a:srgbClr val="FFFFFF"/>
                </a:solidFill>
                <a:latin typeface="Arial"/>
              </a:rPr>
              <a:t>9</a:t>
            </a:r>
            <a:endParaRPr lang="sr-Latn-RS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FC79B-9C4E-094F-B326-1F4F44DFC5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59" y="6380941"/>
            <a:ext cx="1810741" cy="3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638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A8EE11-2311-46FF-AC99-8BA66290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80" y="107354"/>
            <a:ext cx="10515240" cy="132516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21CE25-7117-4BB6-A9BF-77F169D019E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2261" y="3977840"/>
            <a:ext cx="3047439" cy="669832"/>
          </a:xfrm>
        </p:spPr>
        <p:txBody>
          <a:bodyPr anchor="b"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186CC-F1F6-4E20-BD10-307055968AA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72280" y="4622320"/>
            <a:ext cx="3047439" cy="1158629"/>
          </a:xfrm>
        </p:spPr>
        <p:txBody>
          <a:bodyPr anchor="b"/>
          <a:lstStyle/>
          <a:p>
            <a:pPr algn="ctr"/>
            <a:r>
              <a:rPr lang="en-US" dirty="0"/>
              <a:t>Overview of Architecture</a:t>
            </a:r>
          </a:p>
        </p:txBody>
      </p:sp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7681F976-2187-4D83-9AC0-930A4E9F702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3122" y="1638326"/>
            <a:ext cx="3047439" cy="304743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95A3-1B99-44AA-B1BE-04C5F7DC62D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38653" y="5315399"/>
            <a:ext cx="3047439" cy="669832"/>
          </a:xfrm>
        </p:spPr>
        <p:txBody>
          <a:bodyPr anchor="b"/>
          <a:lstStyle/>
          <a:p>
            <a:pPr algn="ctr"/>
            <a:r>
              <a:rPr lang="en-US" dirty="0"/>
              <a:t>Preview of…?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5252950-B16F-4906-8359-5CF4DE57CC4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8654" y="2154196"/>
            <a:ext cx="3047439" cy="3047439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914D0C8-3E2F-4D41-A6AE-2D323E6A75F3}"/>
              </a:ext>
            </a:extLst>
          </p:cNvPr>
          <p:cNvSpPr/>
          <p:nvPr/>
        </p:nvSpPr>
        <p:spPr bwMode="auto">
          <a:xfrm>
            <a:off x="571996" y="1028838"/>
            <a:ext cx="3047439" cy="304743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9347" rIns="0" bIns="49347" numCol="1" rtlCol="0" anchor="ctr" anchorCtr="0" compatLnSpc="1">
            <a:prstTxWarp prst="textNoShape">
              <a:avLst/>
            </a:prstTxWarp>
          </a:bodyPr>
          <a:lstStyle/>
          <a:p>
            <a:pPr algn="ctr" defTabSz="986669" fontAlgn="base">
              <a:spcBef>
                <a:spcPct val="0"/>
              </a:spcBef>
              <a:spcAft>
                <a:spcPct val="0"/>
              </a:spcAft>
            </a:pPr>
            <a:endParaRPr lang="en-US" sz="1693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06E0CB7-70B7-4BB9-A42C-BB19DF3C1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1483" y="1638326"/>
            <a:ext cx="1828463" cy="18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" grpId="0" build="p"/>
      <p:bldP spid="3" grpId="0" build="p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87E6E-C652-48E2-96B0-871EB0164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Overview of</a:t>
            </a:r>
            <a:br>
              <a:rPr lang="en-US"/>
            </a:br>
            <a:r>
              <a:rPr lang="en-US"/>
              <a:t>Azure Data Factory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1FD80D2-C9AD-4996-9E5F-5EA75928118B}"/>
              </a:ext>
            </a:extLst>
          </p:cNvPr>
          <p:cNvSpPr/>
          <p:nvPr/>
        </p:nvSpPr>
        <p:spPr bwMode="auto">
          <a:xfrm>
            <a:off x="571998" y="1524351"/>
            <a:ext cx="3809299" cy="380929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9347" rIns="0" bIns="49347" numCol="1" rtlCol="0" anchor="ctr" anchorCtr="0" compatLnSpc="1">
            <a:prstTxWarp prst="textNoShape">
              <a:avLst/>
            </a:prstTxWarp>
          </a:bodyPr>
          <a:lstStyle/>
          <a:p>
            <a:pPr algn="ctr" defTabSz="986669" fontAlgn="base">
              <a:spcBef>
                <a:spcPct val="0"/>
              </a:spcBef>
              <a:spcAft>
                <a:spcPct val="0"/>
              </a:spcAft>
            </a:pPr>
            <a:endParaRPr lang="en-US" sz="1693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88420C-246B-4A38-B33B-68E9C7C51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859" y="2286212"/>
            <a:ext cx="2285578" cy="22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E2B-B7F5-4671-BF98-9BD7274B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Data Factory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A71DB0-C900-41C8-8E5C-1BEB41F0CC1E}"/>
              </a:ext>
            </a:extLst>
          </p:cNvPr>
          <p:cNvSpPr/>
          <p:nvPr/>
        </p:nvSpPr>
        <p:spPr>
          <a:xfrm>
            <a:off x="3379043" y="1409889"/>
            <a:ext cx="2628417" cy="2018928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Data Warehouse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8B2501-7507-407A-8283-FED9B1ACD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902" y="1981283"/>
            <a:ext cx="1142790" cy="114279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40C025-FE9A-4AE0-9DFD-3C2A87DF0B8A}"/>
              </a:ext>
            </a:extLst>
          </p:cNvPr>
          <p:cNvSpPr/>
          <p:nvPr/>
        </p:nvSpPr>
        <p:spPr>
          <a:xfrm>
            <a:off x="6185085" y="1409889"/>
            <a:ext cx="2628417" cy="2018928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Analysis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C69A757-8A97-4819-852B-20F23BED68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4095" y="1981190"/>
            <a:ext cx="1428488" cy="11427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0997E2-CA95-4828-B1F2-984DF24BB01F}"/>
              </a:ext>
            </a:extLst>
          </p:cNvPr>
          <p:cNvSpPr/>
          <p:nvPr/>
        </p:nvSpPr>
        <p:spPr>
          <a:xfrm>
            <a:off x="8991127" y="1409796"/>
            <a:ext cx="2628879" cy="2019113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7" tIns="48379" rIns="96757" bIns="483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Reporting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28FDA74-D0FB-4D62-ABCA-5A62366836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855" y="2095563"/>
            <a:ext cx="1527794" cy="114278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22559-3630-420A-8851-5BF0417DF6A2}"/>
              </a:ext>
            </a:extLst>
          </p:cNvPr>
          <p:cNvSpPr/>
          <p:nvPr/>
        </p:nvSpPr>
        <p:spPr>
          <a:xfrm>
            <a:off x="573000" y="1409844"/>
            <a:ext cx="2628417" cy="2019020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Sources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CB3A093-0B46-4F94-A6EC-034E874BD5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423" y="1981238"/>
            <a:ext cx="861665" cy="114279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571997" y="3847269"/>
            <a:ext cx="8241506" cy="2438493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r>
              <a:rPr lang="en-US" sz="2117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ETL / ELT</a:t>
            </a:r>
            <a:endParaRPr lang="en-US" sz="4233" dirty="0">
              <a:solidFill>
                <a:srgbClr val="FAFAFA"/>
              </a:solidFill>
              <a:latin typeface="Segoe UI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880C24A-F30D-4361-907D-862333874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3451" y="4571699"/>
            <a:ext cx="7618598" cy="1447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BA370C-4195-4ECF-81C8-B444ADBACD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26123" y="4628838"/>
            <a:ext cx="1333254" cy="13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5" grpId="0" animBg="1"/>
      <p:bldP spid="24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E2B-B7F5-4671-BF98-9BD7274B31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049000" cy="571500"/>
          </a:xfrm>
        </p:spPr>
        <p:txBody>
          <a:bodyPr/>
          <a:lstStyle/>
          <a:p>
            <a:pPr algn="ctr"/>
            <a:r>
              <a:rPr lang="en-US" sz="3500" b="1" spc="-1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Azure</a:t>
            </a:r>
            <a:r>
              <a:rPr lang="en-US" dirty="0"/>
              <a:t> </a:t>
            </a:r>
            <a:r>
              <a:rPr lang="en-US" sz="3500" b="1" spc="-1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Data</a:t>
            </a:r>
            <a:r>
              <a:rPr lang="en-US" dirty="0"/>
              <a:t> </a:t>
            </a:r>
            <a:r>
              <a:rPr lang="en-US" sz="3500" b="1" spc="-1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Factory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F23C02-5936-4907-85F4-732EE66E3209}"/>
              </a:ext>
            </a:extLst>
          </p:cNvPr>
          <p:cNvSpPr/>
          <p:nvPr/>
        </p:nvSpPr>
        <p:spPr>
          <a:xfrm>
            <a:off x="571996" y="1409889"/>
            <a:ext cx="11048010" cy="4875873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83773"/>
            <a:r>
              <a:rPr lang="en-US" sz="4233" dirty="0">
                <a:solidFill>
                  <a:srgbClr val="FAFAFA"/>
                </a:solidFill>
                <a:latin typeface="Segoe UI"/>
              </a:rPr>
              <a:t>ETL / ELT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880C24A-F30D-4361-907D-86233387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7543" y="1600446"/>
            <a:ext cx="7618598" cy="1447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BA370C-4195-4ECF-81C8-B444ADBACD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0215" y="1657586"/>
            <a:ext cx="1333254" cy="1333254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F38F84A-FE58-4AFA-9FB1-74033C7BEA34}"/>
              </a:ext>
            </a:extLst>
          </p:cNvPr>
          <p:cNvSpPr txBox="1">
            <a:spLocks/>
          </p:cNvSpPr>
          <p:nvPr/>
        </p:nvSpPr>
        <p:spPr>
          <a:xfrm>
            <a:off x="2287543" y="3047979"/>
            <a:ext cx="3807618" cy="171418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Visual UI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Drag and Drop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97A7A6-308A-4CFA-9BB5-D4B7C39F8BE5}"/>
              </a:ext>
            </a:extLst>
          </p:cNvPr>
          <p:cNvSpPr txBox="1">
            <a:spLocks/>
          </p:cNvSpPr>
          <p:nvPr/>
        </p:nvSpPr>
        <p:spPr>
          <a:xfrm>
            <a:off x="2287543" y="4762163"/>
            <a:ext cx="3809299" cy="133325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Control Flow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Loop, Branch, If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078C53-78DD-40C9-805B-8F5B87B45E89}"/>
              </a:ext>
            </a:extLst>
          </p:cNvPr>
          <p:cNvSpPr txBox="1">
            <a:spLocks/>
          </p:cNvSpPr>
          <p:nvPr/>
        </p:nvSpPr>
        <p:spPr>
          <a:xfrm>
            <a:off x="6096841" y="3047979"/>
            <a:ext cx="3806520" cy="171418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Code Support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Python, .NET, ARM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7F56D02-7D5E-460D-ACF5-A06420617781}"/>
              </a:ext>
            </a:extLst>
          </p:cNvPr>
          <p:cNvSpPr txBox="1">
            <a:spLocks/>
          </p:cNvSpPr>
          <p:nvPr/>
        </p:nvSpPr>
        <p:spPr>
          <a:xfrm>
            <a:off x="6095744" y="4762163"/>
            <a:ext cx="3806520" cy="133325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16004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32008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25513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08516" marR="0" indent="0" algn="l" defTabSz="88134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423706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381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5055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5730" indent="-220337" algn="l" defTabSz="8813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74"/>
            <a:r>
              <a:rPr lang="en-US" sz="2962" b="1" dirty="0">
                <a:solidFill>
                  <a:srgbClr val="0078D4">
                    <a:lumMod val="75000"/>
                  </a:srgbClr>
                </a:solidFill>
                <a:latin typeface="Segoe UI Semibold"/>
              </a:rPr>
              <a:t>SSIS Execution</a:t>
            </a:r>
          </a:p>
          <a:p>
            <a:pPr algn="ctr" defTabSz="932574"/>
            <a:r>
              <a:rPr lang="en-US" sz="2962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Lift and Shift</a:t>
            </a:r>
          </a:p>
        </p:txBody>
      </p:sp>
    </p:spTree>
    <p:extLst>
      <p:ext uri="{BB962C8B-B14F-4D97-AF65-F5344CB8AC3E}">
        <p14:creationId xmlns:p14="http://schemas.microsoft.com/office/powerpoint/2010/main" val="209437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669</Words>
  <Application>Microsoft Office PowerPoint</Application>
  <PresentationFormat>Widescreen</PresentationFormat>
  <Paragraphs>129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Segoe UI</vt:lpstr>
      <vt:lpstr>Segoe UI Semibold</vt:lpstr>
      <vt:lpstr>Segoe UI Semilight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Overview of Azure Data Factory</vt:lpstr>
      <vt:lpstr>Azure Data Factory</vt:lpstr>
      <vt:lpstr>Azure Data Factory</vt:lpstr>
      <vt:lpstr>PowerPoint Presentation</vt:lpstr>
      <vt:lpstr>ETL - Extract Transform Load</vt:lpstr>
      <vt:lpstr>ETL - Extract Transform Load</vt:lpstr>
      <vt:lpstr>ETL - Extract Transform Load</vt:lpstr>
      <vt:lpstr>ETL - Extract Transform Load</vt:lpstr>
      <vt:lpstr>ETL - Extract Transform Load</vt:lpstr>
      <vt:lpstr>ETL - Extract Transform Load</vt:lpstr>
      <vt:lpstr>ELT - Extract Load Transform</vt:lpstr>
      <vt:lpstr>ELT - Extract Load Transform</vt:lpstr>
      <vt:lpstr>ELT - Extract Load Transform</vt:lpstr>
      <vt:lpstr>ELT - Extract Load Transform</vt:lpstr>
      <vt:lpstr>ELT - Extract Load Transform</vt:lpstr>
      <vt:lpstr>ELT - Extract Load Transform</vt:lpstr>
      <vt:lpstr>PowerPoint Presentation</vt:lpstr>
      <vt:lpstr>Azure Data Factory Concepts</vt:lpstr>
      <vt:lpstr>Azure Data Factory Concepts</vt:lpstr>
      <vt:lpstr>PowerPoint Presentation</vt:lpstr>
      <vt:lpstr>Pipeline, first intro</vt:lpstr>
      <vt:lpstr>Advantages of Data Factory</vt:lpstr>
      <vt:lpstr>PowerPoint Presentation</vt:lpstr>
      <vt:lpstr>PowerPoint Presentation</vt:lpstr>
      <vt:lpstr>First look of sets</vt:lpstr>
      <vt:lpstr>PowerPoint Presentation</vt:lpstr>
      <vt:lpstr>HDInsight and DataLake Gen2</vt:lpstr>
      <vt:lpstr>Ingest data</vt:lpstr>
      <vt:lpstr>Analyze data</vt:lpstr>
      <vt:lpstr>Visualize data</vt:lpstr>
      <vt:lpstr>PowerPoint Presentation</vt:lpstr>
      <vt:lpstr>Preview of…?</vt:lpstr>
      <vt:lpstr>Azure Data Factory Data Flows</vt:lpstr>
      <vt:lpstr>Azure Data Factory Data Flows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Ratomir Vukadin</dc:creator>
  <cp:lastModifiedBy>Ratomir Vukadin</cp:lastModifiedBy>
  <cp:revision>1</cp:revision>
  <dcterms:created xsi:type="dcterms:W3CDTF">2019-05-25T05:55:24Z</dcterms:created>
  <dcterms:modified xsi:type="dcterms:W3CDTF">2019-05-25T06:19:13Z</dcterms:modified>
</cp:coreProperties>
</file>